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cab-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cab-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cide qué «pasó»»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cide qué «pasó»»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cide qué «pasó»»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cide qué «pasó»» (5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rgd-cab-r03-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olicitar en ese acto la corrección del acta —que el pleno, por mayoría, rectifique la omisión— y, si se niega, hacer constar por escrito tu observación para que se agregue como anex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la omisión se repara con la misma herramienta que la registró —el pleno corrige su acta, o deja constancia de que no quiso—; tu escrito anexado es prueba futura de que actuaste a tiempo. La 1 es la táctica del agravio: sin documento, tu «la acta es mentira» es opinión contra fe pública. La 3: garabatos al margen no se anexan ni se votan; si el acta ya se aprobó, tu reserva debió asentarse ANTES de la firma, y si no está, la enmienda es por acuerdo, no por pintura. La 4 es infantil y peligrosa: un error no anula el acta completa —se rectifica la parte— y pedir su desaparición parece confesión de que quieres enterrar 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ESTATAL: el acta se aprueba —o corrige— por el propio ayuntamiento en sesión; la fe pública del documento se depura con acuerdo del pleno, y las constancias del disidente se integran al expediente (marco: LGRA art. 49 fr. VII, rendición de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cab-r03-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acta «limpia» es un acta desarmada. Sin nombres en la votación, la responsabilidad se vuelve difusa —y lo difuso, en derecho de responsabilidades, se persigue peor y se defiende peor—: las constancias de «no estaba, me abstuve, voté en contra» quedan incontestadas, el ciudadano no puede saber a quién exigir, y el regidor honesto pierde su única defensa: la constancia de que advirtió. Lo «peligroso» de un acta con reservas es exactamente lo útil: la divergencia documentada es lo que permite al pleno gobernar sin unanimidad y al disidente no cargar culpa por mayorías ajenas. Regla: **acta que oculta votos, oculta responsables; acta que los consigna, protege a los que votaron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ESTATAL + CPEUM art. 115 (NORMA NACIONAL): la validez y utilidad del acta depende de asentar quórum, votación y reservas —«salvo en los casos en que la ley del estado exija otra mayoría» solo puede probarse si el acta dice quién votó qué—; la LGRA (art. 49) convierte la constancia de los actos en parte de la rendición de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cab-r03-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acta la redacta el secretario, lo que él omita ya no se puede tocar: el documento es la palabra final del feda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es la capitulación: entregar la memoria del cabildo a la mano que la escribe es renunciar a la corrección que la propia ley prevé. El secretario suele ser diligente y neutro; el sistema funciona **porque** el pleno revisa y rectifica, no porque confíe ciegamente. Las líneas 1, 2 y 4 son las tres verdades del acta: su ventana de aprobación, las reservas con nombre, y los plazos que convierten el exhorto en obligación. La síntesis para tu libreta: **el acta no la manda el secretario: la manda el pleno que sabe leerla antes de firmarla**. Sé ese p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ESTATAL + CPEUM art. 115 (NORMA NACIONAL): el acta es acuerdo del pleno —se aprueba y se corrige por el ayuntamiento en sesión—; el secretario da fe, no dicta verdad intocable; la última palabra sobre la memoria institucional es del órgano, no de su feda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cab-r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de las actas de las últimas tres sesiones de tu cabildo. Coteja contra tu memoria o tu libreta: ¿están tus intervenciones, las reservas que hiciste, los plazos que quedaron pactados? Anota una corrección que debas proponer en la próxima a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cab-r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0950" r:id="rId1"/>
    <p:sldLayoutId id="2481860951" r:id="rId2"/>
    <p:sldLayoutId id="2481860952" r:id="rId3"/>
    <p:sldLayoutId id="248186095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36ea939ca549c13dda37dcbb8ae3b37638a0abce9c3eefe1.jpg"/>
  <Relationship Id="rId3" Type="http://schemas.openxmlformats.org/officeDocument/2006/relationships/hyperlink" Target="https://politica.lumbre.lat/object/rgd-cab-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3-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3-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3-oa01" TargetMode="External"/>
  <Relationship Id="rId3"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mor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g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bil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tec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cab-r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3-oa01"/>
              </a:rPr>
              <a:t><![CDATA[El acta: la memoria legal del cabildo (y tu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nder el acta de cabildo como fe pública de las decisiones municipales: qué debe contener, cómo se aprueba y corrige, y cómo el regidor la usa como escudo propio y herramienta de fiscaliz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3-oa01"/>
              </a:rPr>
              <a:t><![CDATA[El acta: la memoria legal del cabildo (y tu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tá en el acta, para la ley, no pasó. El acta de sesiones es el documento más poderoso y más tratado con pereza del municipio: elementos que la hacen válida —presentes, quórum, votaciones nominales, reservas, plazos de cada acuerdo—, cómo se aprueba y corrige, quién puede verla. Su doble cara para ti: memoria contra el incumplimiento de hoy y defensa contra la versión de mañan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cta · fe pública · acuerdos · reservas · fiscaliz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qué «pasó»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3-oa01"/>
              </a:rPr>
              <a:t><![CDATA[El acta: la memoria legal del cabildo (y tu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r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d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i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ti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atom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us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cabe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e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senci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ific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órum]]></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d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m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t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nci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qué «pasó»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3-oa01"/>
              </a:rPr>
              <a:t><![CDATA[El acta: la memoria legal del cabildo (y tu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v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a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mi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ste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erv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cula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n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n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ho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na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er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rm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tinatar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hor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hor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tu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umpl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qué «pasó»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3-oa01"/>
              </a:rPr>
              <a:t><![CDATA[El acta: la memoria legal del cabildo (y tu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dactars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re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v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b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isar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obars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lo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ho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qué «pasó»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3-oa01"/>
              </a:rPr>
              <a:t><![CDATA[El acta: la memoria legal del cabildo (y tu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t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tif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rmars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úbr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tif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re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s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t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r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a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ig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qué «pasó»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3-oa01"/>
              </a:rPr>
              <a:t><![CDATA[El acta: la memoria legal del cabildo (y tu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nt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ultars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v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íde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pech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í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de vida del ac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3-oa01"/>
              </a:rPr>
              <a:t><![CDATA[El acta: la memoria legal del cabildo (y tu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Minuta en sala, borrador del secretario, revisión y corrección en la sesión siguiente, firma, y consulta pública o de auditoría.]]></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etapa tiene una ventana de acción del regidor: en la minuta, tus palabras; en el borrador, tu cotejo; en la aprobación, tu constancia; después, tu consulta. El que actúa en la primera ventana discute el acta; el que actúa en la última, la pel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3-oa01"/>
              </a:rPr>
              <a:t><![CDATA[El acta: la memoria legal del cabildo (y tu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ocumento que decide qué «pasó»]]></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sesión de aprobación del acta anterior detectas que tu reserva sobre la contratación «no quedó asentada». ¿Cuál es la vía correcta y eficaz?]]></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Guardar silencio y filtrar después a la prensa que «el acta es mentira»: la verdad sale, aunque no sea la del documento.]]></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olicitar en ese acto la corrección del acta —que el pleno, por mayoría, rectifique la omisión— y, si se niega, hacer constar por escrito tu observación para que se agregue como anex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3-oa01"/>
              </a:rPr>
              <a:t><![CDATA[El acta: la memoria legal del cabildo (y tu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irmar con un «no estoy de acuerdo» garabateado al margen del documento: ahí queda la huell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igir que se queme la hoja del acta y se levante una nueva desde cero, porque un acta con errores carece de validez tot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3-oa01"/>
              </a:rPr>
              <a:t><![CDATA[El acta: la memoria legal del cabildo (y tu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ocumento que decide qué «pasó»]]></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cta redactada «en bonito» —resumiendo los acuerdos sin registrar las votaciones nominales ni las reservas— es un documento más limpio y menos riesgoso para el ayuntamien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3-oa01"/>
              </a:rPr>
              <a:t><![CDATA[El acta: la memoria legal del cabildo (y tu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glas de acta explicadas a un regidor nuevo. En cuál se coló la equivocació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borrador suele aprobarse al inicio de la sesión siguiente: ese es el momento procesal para pedir correccion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reservas y votos particulares se asientan tal como se enunciaron, con nombre de quien los formul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acta la redacta el secretario, lo que él omita ya no se puede tocar: el documento es la palabra final del fedatar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3-oa01"/>
              </a:rPr>
              <a:t><![CDATA[El acta: la memoria legal del cabildo (y tu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exhortos del acta ganan fuerza cuando señalan destinatario, plazo y forma de respuesta al plen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3-oa01"/>
              </a:rPr>
              <a:t><![CDATA[El acta: la memoria legal del cabildo (y tu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de las actas de las últimas tres sesiones de tu cabildo. Coteja contra tu memoria o tu libreta: ¿están tus intervenciones, las reservas que hiciste, los plazos que quedaron pactados? Anota una corrección que debas proponer en la próxima aproba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3-oa01"/>
              </a:rPr>
              <a:t><![CDATA[El acta: la memoria legal del cabildo (y tu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s actas de tu municipio nunca están publicadas en el portal, ese es tu primer punto de acuerdo de transparencia —y tu primer examen para el secretario: la ley de transparencia no admite «todavía estamos subiendo las antiguas».]]></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2026-10-24T12:24:37Z</dcterms:created>
  <dcterms:modified xsi:type="dcterms:W3CDTF">2026-10-24T12:24:37Z</dcterms:modified>
  <dc:title>El acta: la memoria legal del cabildo (y tu protección)</dc:title>
  <dc:description>Presentación editable del OA «El acta: la memoria legal del cabildo (y tu protección)». Enlace: https://politica.lumbre.lat/object/rgd-cab-r03-oa01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