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ntralora revisando expedientes financieros con tabla de verificación en una oficina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ontraloría no es un lujo burocrático: es la única institución que puede detener una irregularidad antes de que se convierta en desfalco. Su efectividad depende menos de la ley que del nomb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1-oa01]]></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0KgsCA5SYZ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1-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órgano que debería molestar (y casi nunca molesta)»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órgano que debería molestar (y casi nunca molesta)»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órgano que debería molestar (y casi nunca molesta)»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órgano que debería molestar (y casi nunca molesta)»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órgano que debería molestar (y casi nunca molesta)»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órgano que debería molestar (y casi nunca molesta)»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órgano que debería molestar (y casi nunca molesta)»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olicitar por escrito que se someta al pleno el programa anual y los criterios de selección de auditorías, con fundamento en el art. 115 fr. II CPEUM, la REGLA MUNICIPAL de contraloría y el acuerdo de cabildo que obligue a informar trimestral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tonomía» citada sin programa es la coartada universal de la auditoría decorativa: sin calendario público, nadie puede verificar si efectivamente trabajó. El regidor no interfiere en la función técnica (qué auditar); pregunta en el plano político (rendir cuentas al cabildo que representa al pueblo). La solicitud por escrito queda en acta y es la antesala de un acuerdo de cabildo. Destituir por no contestar una pregunta (opción tres) es desproporcionado e inviable sin procedimiento legal. Escalar a la ASE (cuatro) no es ilegal, pero es impropio antes de agotar la vía interna: un regidor que escala sin intentar primero el cabildo pierde legitimidad entre sus p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utonomía sin calendario = opacidad con membrete. Pregunta primero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vención y control: dictámenes de bases de licitación, evaluación de riesgos, capacitación → Auditoría interna: revisión de expedientes financieros, contratos e inventarios según programa anual → Investigación de responsabilidades: apertura de procedimiento, pliego, sustanciación y resolución → Turnación o denuncia ante instancia externa: tribunal estatal, fiscalía o ASE si la falta excede la competencia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 lo que previene a lo que castiga: cuatro niveles de la escalera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n la segunda parte. La fracción II sí ordena que «los municipios se auxilián de … una contraloría pública encargada de verificar el ejercicio de los recursos», pero no fija un monto presupuestal ni una independencia financiera numérica —eso depende de la ley orgánica municipal de cada estado (REGLA ESTATAL) y del presupuesto de egresos aprobado por el cabildo (REGLA MUNICIPAL)—. Lo que el constituyente garantiza es la **existencia** del órgano; la **independencia efectiva** es una construcción política local. Por eso la pregunta del regidor sobre presupuesto de la contraloría es legítima y no tiene respuesta constitucional uniforme: hay que buscarla en la ley estatal y en el acuerdo de cabi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 115 fr. II: obliga a existir, no a ser independiente en presupuesto. Eso es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ograma anual de auditoría interna fue aprobado por el cabildo en enero y se publicó en la plataforma de transparencia con los expedientes trimest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línea confiesa que la contraloría no decide su agenda: el presidente la suspende. «Instrucción del presidente» es la negación del concepto *autonomía técnica* que la fracción II exige como auxiliar del ayuntamiento (no del alcalde). Las suspensiones justificadas por una auditoría interna requieren base regulatoria (causa, plazo, sustituto); aquí no hay ninguna —solo un criterio político (denuncia electoral) que no aparece en ningún reglamento de contraloría. Las líneas primera, segunda y cuarta describen el manual de un órgano que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uspensión por «instrucción del presidente» = contraloría subordinada, no autón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fis-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Busca en el portal de transparencia de tu municipio: ¿hay programa anual de auditoría interna? ¿Se publican resultados trimestrales? ¿Se conocen los nombramientos previos del contralor? Si al menos dos de los tres documentos faltan, redacta un punto de acuerdo para la siguiente sesión de cabildo solicitando su publicación con fundamento en la LGTAIP y la REGLA ESTATAL aplicable. Llévalo a un colega del síndico antes de regist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órgano que debería molestar (y casi nunca molest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la contraloría bajo la lu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fis-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la contraloría bajo la lup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5543" r:id="rId1"/>
    <p:sldLayoutId id="2481865544" r:id="rId2"/>
    <p:sldLayoutId id="2481865545" r:id="rId3"/>
    <p:sldLayoutId id="248186554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3ca7340372f1af84a932489d40cba198ceb67d1f225f5591.jpg"/>
  <Relationship Id="rId3" Type="http://schemas.openxmlformats.org/officeDocument/2006/relationships/hyperlink" Target="https://politica.lumbre.lat/object/rgd-fis-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rgd-fis-r01-oa01" TargetMode="External"/>
  <Relationship Id="rId4" Type="http://schemas.openxmlformats.org/officeDocument/2006/relationships/hyperlink" Target="https://politica.lumbre.lat/object/rgd-fis-r01-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0KgsCA5SYZ43.jpg"/>
  <Relationship Id="rId3" Type="http://schemas.openxmlformats.org/officeDocument/2006/relationships/hyperlink" Target="https://politica.lumbre.lat/object/rgd-fis-r01-oa01" TargetMode="External"/>
  <Relationship Id="rId4" Type="http://schemas.openxmlformats.org/officeDocument/2006/relationships/hyperlink" Target="https://www.youtube.com/watch?v=0KgsCA5SYZ4" TargetMode="External"/>
  <Relationship Id="rId5" Type="http://schemas.openxmlformats.org/officeDocument/2006/relationships/hyperlink" Target="https://www.youtube.com/watch?v=0KgsCA5SYZ4"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fis-r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ralorí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unicip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i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ora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fis-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qué es la contraloría interna del municipio —funciones, límites, dependencia jerárquica y programa anual de auditoría—, para que el regidor sepa a quién pedir información, cuándo debe activarse y cómo distinguir un órgano funcional de una oficina decorativ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traloría municipal existe en todos los organigrama, pero funciona en una fracción: ahí donde el regidor la necesita, aparece vacía o sometida al presidente. Esta lección explica qué hace —auditar interno, investigar faltas, prevenir riesgos—, de quién depende, qué le obliga la ley y qué le permite el reglamento; y te da una prueba rápida para diagnosticar si la tuya es un órgano técnico o una oficina de sell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traloría · auditoría interna · fiscalización · regidor · municip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órgano que debería molestar (y casi nunca molesta)]]></a:t>
            </a:r>
          </a:p>
        </p:txBody>
      </p:sp>
      <p:pic>
        <p:nvPicPr>
          <p:cNvPr id="3" name="" descr="Contralora revisando expedientes financieros con tabla de verificación en una oficina municipal">
            <a:hlinkClick r:id="rId3" tooltip="Contralora revisando expedientes financieros con tabla de verificación en una oficina municipal"/>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ontraloría no es un lujo burocrático: es la única institución que puede detener una irregularidad antes de que se convierta en desfalco. Su efectividad depende menos de la ley que del nombrami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rgd-fis-r01-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438775"/>
          <a:chOff x="514350" y="247650"/>
          <a:chExt cx="8629650" cy="54387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órgano que debería molestar (y casi nunca mol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ontrol interno en la administración pública municipal]]></a:t>
            </a:r>
          </a:p>
        </p:txBody>
      </p:sp>
      <p:sp>
        <p:nvSpPr>
          <p:cNvPr id="10" name=""/>
          <p:cNvSpPr txBox="1"/>
          <p:nvPr/>
        </p:nvSpPr>
        <p:spPr>
          <a:xfrm>
            <a:off x="4362450" y="2771775"/>
            <a:ext cx="42672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Explica el concepto de control interno en el ámbito público mexicano y cómo los órganos de contraloría lo operativizan. Lumbre no aloja ni controla el contenido enlazado.]]></a:t>
            </a:r>
          </a:p>
        </p:txBody>
      </p:sp>
      <p:sp>
        <p:nvSpPr>
          <p:cNvPr id="11" name=""/>
          <p:cNvSpPr txBox="1"/>
          <p:nvPr/>
        </p:nvSpPr>
        <p:spPr>
          <a:xfrm>
            <a:off x="4362450" y="51435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órgano que debería molestar (y casi nunca molest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l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xic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n\n]]></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l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órgano que debería molestar (y casi nunca molest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recional.\n\n]]></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t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inc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r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e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e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br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brete.\n\n]]></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estigac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sabi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órgano que debería molestar (y casi nunca molest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minist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i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s.\n\n]]></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ve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ám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mon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u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órgano que debería molestar (y casi nunca molest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to.\n\n]]></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m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á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scri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pe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r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later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g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gra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u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t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ue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e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gu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il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l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id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órgano que debería molestar (y casi nunca molest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7]]></a:t>
            </a:r>
          </a:p>
        </p:txBody>
      </p:sp>
      <p:sp>
        <p:nvSpPr>
          <p:cNvPr id="7" name="" descr=""/>
          <p:cNvSpPr/>
          <p:nvPr/>
        </p:nvSpPr>
        <p:spPr>
          <a:xfrm>
            <a:off x="514350" y="1552575"/>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552575"/>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ada.]]></a:t>
            </a:r>
          </a:p>
        </p:txBody>
      </p:sp>
      <p:sp>
        <p:nvSpPr>
          <p:cNvPr id="10" name=""/>
          <p:cNvSpPr txBox="1"/>
          <p:nvPr/>
        </p:nvSpPr>
        <p:spPr>
          <a:xfrm>
            <a:off x="685800" y="16287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rápida: ¿tu contraloría es órgano o es decorado?]]></a:t>
            </a:r>
          </a:p>
        </p:txBody>
      </p:sp>
      <p:sp>
        <p:nvSpPr>
          <p:cNvPr id="11" name=""/>
          <p:cNvSpPr txBox="1"/>
          <p:nvPr/>
        </p:nvSpPr>
        <p:spPr>
          <a:xfrm>
            <a:off x="685800" y="20288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nco preguntas que puedes hacer en la siguiente sesión de cabildo. Si la respuesta es «no existe», «no se aprobó», «depende de Finanzas» o «no puede entregarlo por ser confidencial» en tres o más, tienes un órgano decorativo: ① ¿Hay programa anual de auditoría interno aprobado y public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órgano que debería molestar (y casi nunca molest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7]]></a:t>
            </a:r>
          </a:p>
        </p:txBody>
      </p:sp>
      <p:sp>
        <p:nvSpPr>
          <p:cNvPr id="7" name="" descr=""/>
          <p:cNvSpPr/>
          <p:nvPr/>
        </p:nvSpPr>
        <p:spPr>
          <a:xfrm>
            <a:off x="514350" y="1219200"/>
            <a:ext cx="8115300" cy="22764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② ¿El síndico o la contraloría han emitido dictámenes de cumplimiento trimestral? ③ ¿Cuántos procedimientos de responsabilidad se abrieron y cerraron el año pasado? ④ ¿El presupuesto de la contraloría es independiente del de la presidencia?]]></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⑤ ¿Los resultados de auditoría interna llegan al cabildo en extenso o solo en resumen ejecutiv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órgano que debería molestar (y casi nunca molest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o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ici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reta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il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ís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n\n]]></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on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órgano que debería molestar (y casi nunca molest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ín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z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llaz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ev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ncul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ul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ivas.\n\n]]></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iv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l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adyu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plic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órgano que debería molestar (y casi nunca molesta)]]></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primera sesión ordinaria del año, el regidor pregunta por el programa anual de auditoría interna de la contraloría. La respuesta del presidente: «la contraloría trabaja con autonomía y no necesita calendario público; ya revisará lo que toque». El regidor debe:]]></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lo: la autonomía del órgano interno se respeta; exigir calendario sería interferir en su función técnic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7]]></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licitar por escrito que se someta al pleno el programa anual y los criterios de selección de auditorías, con fundamento en el art. 115 fr. II CPEUM, la REGLA MUNICIPAL de contraloría y el acuerdo de cabildo que obligue a informar trimestralmente]]></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poner la destitución del contralor por desobediencia: un órgano que no rinde cuentas al cabildo no sirve]]></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a la auditoría estatal (ASE) que audite a la contraloría: es la única vía para destrabar la opacidad inter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órgano que debería molestar (y casi nunca moles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funciones de una contraloría municipal, de la más preventiva a la más sancionador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uditoría interna: revisión de expedientes financieros, contratos e inventarios según programa anual]]></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vestigación de responsabilidades: apertura de procedimiento, pliego, sustanciación y resolu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urnación o denuncia ante instancia externa: tribunal estatal, fiscalía o ASE si la falta excede la competencia inter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vención y control: dictámenes de bases de licitación, evaluación de riesgos, capacit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órgano que debería molestar (y casi nunca molest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rtículo 115 fracción II de la Constitución (reforma de responsabilidades 2015) obliga a TODOS los municipios mexicanos a tener una contraloría pública con presupuesto independiente del presidente municipal.]]></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órgano que debería molestar (y casi nunca moles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cta de la comisión de patrimonio del municipio ficticio «Las Mercedes» contiene cuatro párrafos. Uno describe una práctica contraria a la función preventiva de la contraloría. Encuéntralo:]]></a:t>
            </a:r>
          </a:p>
        </p:txBody>
      </p:sp>
      <p:sp>
        <p:nvSpPr>
          <p:cNvPr id="9" name=""/>
          <p:cNvSpPr txBox="1"/>
          <p:nvPr/>
        </p:nvSpPr>
        <p:spPr>
          <a:xfrm>
            <a:off x="628650" y="26479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ntraloría dictaminó favorablemente las bases de licitación de la pavimentación antes de su publicación, conforme al procedimiento establecido en el reglamento.»]]></a:t>
            </a:r>
          </a:p>
        </p:txBody>
      </p:sp>
      <p:sp>
        <p:nvSpPr>
          <p:cNvPr id="10" name=""/>
          <p:cNvSpPr txBox="1"/>
          <p:nvPr/>
        </p:nvSpPr>
        <p:spPr>
          <a:xfrm>
            <a:off x="628650" y="36385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ograma anual de auditoría interna fue aprobado por el cabildo en enero y se publicó en la plataforma de transparencia con los expedientes trimestr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7]]></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 instrucción del presidente, la contraloría suspendió la auditoría de la dirección de obras hasta que se resolviera la denuncia electoral en curso.»]]></a:t>
            </a:r>
          </a:p>
        </p:txBody>
      </p:sp>
      <p:sp>
        <p:nvSpPr>
          <p:cNvPr id="8" name=""/>
          <p:cNvSpPr txBox="1"/>
          <p:nvPr/>
        </p:nvSpPr>
        <p:spPr>
          <a:xfrm>
            <a:off x="628650" y="22098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informe trimestral de resultados fue presentado en la sesión de cabildo, con los tres hallazgos relevantes y las acciones correctiv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órgano que debería molestar (y casi nunca molesta)]]></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 en el portal de transparencia de tu municipio: ¿hay programa anual de auditoría interna? ¿Se publican resultados trimestrales? ¿Se conocen los nombramientos previos del contralor? Si al menos dos de los tres documentos faltan, redacta un punto de acuerdo para la siguiente sesión de cabildo solicitando su publicación con fundamento en la LGTAIP y la REGLA ESTATAL aplicable. Llévalo a un colega del síndico antes de registrarl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eñal de órgano funcional: programa publicado ANTES del trimestre auditado, no después.]]></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órgano que debería molestar (y casi nunca mole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traloría municipal existe por mandato constitucional (115 fr. II), pero su independencia es construcción local: REGLA ESTATAL y REGLA MUNICIPAL definen la form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funciones: prevención (dictámenes), auditoría (programa anual) e investigación (procedimiento de responsabilidad). Sin programa anual, la auditoría es discrecional.]]></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dor puede exigir en cabildo: aprobación del programa por el pleno, informe trimestral en extenso y presupuesto separado del de presidenc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órgano que debería molestar (y casi nunca mole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uerdo de cabildo es la herramienta del regidor sin poder ejecutivo: crea obligación interna y queda en act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agnóstico rápido: cinco preguntas (programa, dictámenes, estadística, presupuesto, informe) destapan al órgano decorativ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a contraloría bajo la lup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rrecto: ya sabes diagnosticar una contraloría funcional y formular la solicitud de información con base legal. En la siguiente lección entramos al marco sancionador: las responsabilidades administrativas de la LG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a contraloría bajo la lup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tres funciones del órgano y la distinción entre mandato constitucional (existe) y construcción local (funciona). Ahí está la clave de por qué la pregunta en cabildo es legítima aunque la ley no fije presupues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órgano que debería molestar (y casi nunca mol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fis-r01-oa01"/>
              </a:rPr>
              <a:t><![CDATA[La contraloría municipal: tu aliada o tu decor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que sabes qué es la contraloría y cómo diagnosticarla, la siguiente lección baja al terreno que más le interesa al regidor: ]]></a:t>
            </a:r>
            <a:r>
              <a:rPr lang="en-US" b="1" strike="noStrike" sz="2100" spc="0" u="none" cap="none">
                <a:solidFill>
                  <a:srgbClr val="1B2438">
                    <a:alpha val="100000"/>
                  </a:srgbClr>
                </a:solidFill>
                <a:latin typeface="Calibri"/>
              </a:rPr>
              <a:t><![CDATA[las responsabilidades administrativas]]></a:t>
            </a:r>
            <a:r>
              <a:rPr lang="en-US" strike="noStrike" sz="2100" spc="0" u="none" cap="none">
                <a:solidFill>
                  <a:srgbClr val="1B2438">
                    <a:alpha val="100000"/>
                  </a:srgbClr>
                </a:solidFill>
                <a:latin typeface="Calibri"/>
              </a:rPr>
              <a:t><![CDATA[ —qué faltas existen, quién las persigue, qué sanción se puede imponer y cómo una observación de auditoría se convierte en procedimiento. Porque la contraloría que solo audita y nunca sanciona es un notario con fol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2026-10-24T13:41:10Z</dcterms:created>
  <dcterms:modified xsi:type="dcterms:W3CDTF">2026-10-24T13:41:10Z</dcterms:modified>
  <dc:title>La contraloría municipal: tu aliada o tu decorado</dc:title>
  <dc:description>Presentación editable del OA «La contraloría municipal: tu aliada o tu decorado». Enlace: https://politica.lumbre.lat/object/rgd-fis-r01-oa01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