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ofi-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rgo que todos explican mal»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rgo que todos explican mal»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rgo que todos explican mal»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ofi-r01-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o que la ejecución la decide el cabildo en sus programas y la opera el presidente; escucho, documento y doy seguimient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El voto popular te hizo miembro de un cuerpo colegiado, no jefe de obras: escuchar, documentar y dar seguimiento es la forma legítima de «servir», y convertir el caso en punto de acuerdo es tu herramienta real. La 1 es la trampa: una orden que no tienes facultad de dar. La 3 mercantiliza el cargo. La 4 es desvío de recursos con moño: la bolsa no es tuya ni «ch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115 fr. I (NORMA NACIONAL): el ayuntamiento es el cuerpo de elección popular que gobierna el municipio; la ejecución del presupuesto corresponde al presidente y sus dependencias. Usar recursos sin facultad configuraría abuso de funciones (LGRA art. 57, falta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La Constitución permite que un regidor asuma el mando de una dirección (una comisión con despacho), pero sujeto a la ley local y a la decisión del propio ayuntamiento. Ojo con la trampa: si te toca, entras con las responsabilidades completas de un servidor público de alto mando —declaraciones, inventario, cuenta pública—, no con los privilegios. Y sigues siendo regidor: tu voto en el pleno no se suspende por administrar una oficina; se vuelve más delicado, porque ahora fiscalizas algo que op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115 fr. I (NORMA NACIONAL): «los ciudadanos que integren el ayuntamiento... podrán, cuando así proceda, ser encargados del despacho de alguna de las dependencias de la administración pública municipal, en los términos que fijen las ley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 cada regidor le toca por ley una dirección de obra a su cargo en la región que lo vo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No existe «regidor con obra a su cargo» por mandato: eso es el mito del jefe de obras, y creerlo en la toma de protesta es firmar tu primer problema legal. Las frases 1, 2 y 4 describen el cargo correctamente: integración electa, deliberación colegiada y vigilancia. Si alguien te presenta la regiduría como reparto de botines territoriales, ya sabes a qué ley estarás traicio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115 fr. I no reparte direcciones entre regidores (NORMA NACIONAL); la ejecución corresponde al presidente y sus dependencias. Ser «encargado del despacho» de un área es una posibilidad regulada por la ley local, no un derecho territorial automá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ota tres promesas de campaña —tuyas o de tu planilla— que impliquen ejecutar obra o manejar recursos. Para cada una, escribe quién del ayuntamiento deberá responder y en qué instrumento (programa, partida, acuerdo) vive es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ofi-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408" r:id="rId1"/>
    <p:sldLayoutId id="2481957409" r:id="rId2"/>
    <p:sldLayoutId id="2481957410" r:id="rId3"/>
    <p:sldLayoutId id="24819574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1caa7b8c49d643e061e83ce4eaaf10348ba84c6713859bf1.jpg"/>
  <Relationship Id="rId3" Type="http://schemas.openxmlformats.org/officeDocument/2006/relationships/hyperlink" Target="https://politica.lumbre.lat/object/rgd-ofi-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1"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ef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o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ofi-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constitucionalmente un regidor —miembro del ayuntamiento con voz, voto y deber de vigilancia— y por qué la ejecución de obras y servicios corresponde al presidente municip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que te harán como regidor es «cuándo me pavimenta la calle». La respuesta honesta es: nunca, porque no es tu facultad. Esta lección fija el piso del cargo: qué dice el artículo 115, dónde termina tu poder y empieza tu responsabilidad, y por qué confundir voz con pala es la forma más rápida de arruinar una regidurí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gidor · ayuntamiento · cabildo · 115 · facultad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todos explican m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pul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nd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é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m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r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ib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todos explican m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q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qu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l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u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y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todos explican m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todos explican m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egi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scuri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entro y afuera del 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regidor delibera, vota y vigila en el pleno; la ejecución —obras, servicios, nómina— es del presidente y sus direcciones.]]></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ina el municipio como una empresa: el ayuntamiento es el consejo que decide a dónde va el dinero, y el presidente es el director general que opera. Tú fuiste electo para el consejo: tu palanca es votar bien y revisar resulta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rgo que todos explican m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misión vecinal te exige, como regidor, «autorizar» tú mismo el bacheo de su calle porque «para eso votamos por ti». ¿Cuál es la respuesta correcta del carg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o y giro la orden a la dirección de obras: el mandato popular es clar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o que la ejecución la decide el cabildo en sus programas y la opera el presidente; escucho, documento y doy seguimiento públic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ocio: autorizo la obra si la colonia me acompaña a otro evento que yo necesi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ido al tesorero municipal que me habilite una bolsa chica para atender estas urgenci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rgo que todos explican m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demás de sesionar en el pleno, un regidor puede quedar encargado del despacho de una área de la administración pública municipal, si la ley de su estado y el ayuntamiento así lo decide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escuchadas en la toma de protesta de un ayuntamiento.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yuntamiento lo integran el presidente, los regidores y los síndicos, todos electos por votación popul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regidores deliberan y votan los acuerdos del pleno en las sesiones de cabil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cada regidor le toca por ley una dirección de obra a su cargo en la región que lo vot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gidor puede vigilar que los servicios municipales funcionen y exigir información al respe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1"/>
              </a:rPr>
              <a:t><![CDATA[Regidor: no eres jefe de obras, eres voz con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 tres promesas de campaña —tuyas o de tu planilla— que impliquen ejecutar obra o manejar recursos. Para cada una, escribe quién del ayuntamiento deberá responder y en qué instrumento (programa, partida, acuerdo) vive esa respuesta.]]></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promesa no cabe en «deliberar, votar, vigilar», entonces no es del regidor: es un encargo que se gestiona ante el pleno o ante la dependencia correct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2026-10-25T15:12:15Z</dcterms:created>
  <dcterms:modified xsi:type="dcterms:W3CDTF">2026-10-25T15:12:15Z</dcterms:modified>
  <dc:title>Regidor: no eres jefe de obras, eres voz con voto</dc:title>
  <dc:description>Presentación editable del OA «Regidor: no eres jefe de obras, eres voz con voto». Enlace: https://politica.lumbre.lat/object/rgd-ofi-r01-oa01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