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ofi-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ofi-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arriles de salida del cargo»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arriles de salida del cargo»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arriles de salida del cargo» (4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rgd-ofi-r01-oa0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sible abuso: el cargo no reparte dependencias por mandato territorial; cualquier encargo sigue cauce legal y acuerdo del p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El «encargo del despacho» existe, pero es una figura reglada: lo definen la ley estatal y el ayuntamiento, nunca el caudal de votos de una zona. La 1 es exactamente el mito: confundir representación con concesión territorial. La 3 exagera el poder del regidor: el pleno decide, no un hombre solo. La 4 inventa un reparto que ninguna ley municipal conoce, aunque muchas prácticas locales lo parez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 115 fr. I (NORMA NACIONAL): los regidores podrán ser encargados del despacho «en los términos que fijen las leyes», no por mandato de su región. Actuar como si la obra fuera propia es el mito del jefe de obras; LGRA art. 57 lo tipifica como abuso de fun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ofi-r01-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obediencia no es escudo: el voto es un acto propio y queda documentado. Un acuerdo aprobado en cabildo con tu voto —compras, donaciones, permisos, reasignaciones— te persigue en la cuenta pública y en responsabilidades si resulta ilícito, aunque la idea haya sido del presidente. La fracción III del artículo 49 es clarísima: instrucciones se atienden cuando son legales. La comparsa no es neutral: es corresponsable con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NORMA NACIONAL): las faltas se imputan por conducta, no por obediencia; atender instrucciones solo es obligatorio «siempre que sean acordes con las disposiciones» (art. 49 fr. III). Y en el acta de cabildo consta el sentido del voto: ahí vive tu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ofi-r01-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presidente me manda un oficio con una orden ilegal, lo cumplo en privado y después me quejo en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2 es el error, y es doble: primero, cumple lo ilegal —que ya es conducta sancionable— y segundo, calla, cuando la ley le exige denunciar. «Después me quejo» no borra el acto: queda en papel, en la cuenta pública y en el expediente de quien auditó. Las frases 1, 3 y 4 describen antídotos correctos a los tres mitos: territorio con método, voto informado y gestión con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49 fr. III (NORMA NACIONAL): se deben atender instrucciones «siempre que éstas sean acordes con las disposiciones»; si son contrarias, el deber es denunciar la circunstancia, no cumplirla y ca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ofi-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e los tres mitos (jefe de obras, comparsa, sucursal), ¿cuál te jala más el terreno donde haces política? Escribe una situación real que viviste o viste de cerca y rediseña la escena: qué haría la versión adulta del 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ofi-r01-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9558" r:id="rId1"/>
    <p:sldLayoutId id="2481939559" r:id="rId2"/>
    <p:sldLayoutId id="2481939560" r:id="rId3"/>
    <p:sldLayoutId id="248193956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d5abce69177e66773ceefe7e688b84faba2fc5a884d48141.jpg"/>
  <Relationship Id="rId3" Type="http://schemas.openxmlformats.org/officeDocument/2006/relationships/hyperlink" Target="https://politica.lumbre.lat/object/rgd-ofi-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ofi-r01-oa02" TargetMode="External"/>
  <Relationship Id="rId3" Type="http://schemas.openxmlformats.org/officeDocument/2006/relationships/notesSlide" Target="../notesSlides/notesSlide1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troz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durí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ofi-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2"/>
              </a:rPr>
              <a:t><![CDATA[Los tres mitos que destrozan una regidu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os tres mitos que destruyen el cargo —jefe de obras, comparsa del presidente, sucursal de gestoría— y las consecuencias legales y políticas de creérsel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2"/>
              </a:rPr>
              <a:t><![CDATA[Los tres mitos que destrozan una regidu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as las regidurías fracasan por una de tres formas: el regidor que quiere mandar la obra, el que levanta la mano para todo y el que convierte su cargo en oficina de gestión sin límite. Esta lección radiografía los tres mitos, muestra a qué los expone legalmente a cada uno y deja claro cuál es la versión adulta del carg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gidor · mitos · abuso de funciones · cabildo · gestorí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rriles de salida del carg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2"/>
              </a:rPr>
              <a:t><![CDATA[Los tres mitos que destrozan una regidu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or-jef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d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b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e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sabilidad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tivas]]></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u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p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or-compars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v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onamie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rriles de salida del carg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2"/>
              </a:rPr>
              <a:t><![CDATA[Los tres mitos que destrozan una regidu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t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í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or-sucurs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in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ám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ens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áf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lu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u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rriles de salida del carg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2"/>
              </a:rPr>
              <a:t><![CDATA[Los tres mitos que destrozan una regidu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í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tí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res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d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cut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can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s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me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rriles de salida del carg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2"/>
              </a:rPr>
              <a:t><![CDATA[Los tres mitos que destrozan una regidu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u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ic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d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át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spe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í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mitos y su sal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2"/>
              </a:rPr>
              <a:t><![CDATA[Los tres mitos que destrozan una regidu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Jefe de obras, comparsa y sucursal: tres caricaturas del cargo con nombre y sanción en la LGRA.]]></a:t>
            </a:r>
          </a:p>
        </p:txBody>
      </p:sp>
      <p:sp>
        <p:nvSpPr>
          <p:cNvPr id="9" name=""/>
          <p:cNvSpPr txBox="1"/>
          <p:nvPr/>
        </p:nvSpPr>
        <p:spPr>
          <a:xfrm>
            <a:off x="514350" y="2200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mito muere por el mismo lado: por la ley (abuso de funciones, tráfico de influencias) o por la política (un voto sin criterio no pesa). El antídoto único es trabajar el cargo con expediente y méto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2"/>
              </a:rPr>
              <a:t><![CDATA[Los tres mitos que destrozan una regidu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arriles de salida del carg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gidor presume en redes: «gestioné y logré que me tocaran la dirección de obras para mi región». Según el diseño constitucional del cargo, ¿qué está confesand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gestión legítima: los votos de su región le dan derecho a esa dirección.]]></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sible abuso: el cargo no reparte dependencias por mandato territorial; cualquier encargo sigue cauce legal y acuerdo del plen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2"/>
              </a:rPr>
              <a:t><![CDATA[Los tres mitos que destrozan una regidu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derrota del presidente municipal: él siempre impone sus encargo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ada: los regidores eligen y se reparten las direcciones al final de la ses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2"/>
              </a:rPr>
              <a:t><![CDATA[Los tres mitos que destrozan una regidu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arriles de salida del carg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gidor que aprueba todo «para no pelearse» corre riesgos solo políticos: la ley protege a quien vota a favor de lo que decidió el preside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2"/>
              </a:rPr>
              <a:t><![CDATA[Los tres mitos que destrozan una regidu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de un regidor en su primer mes.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oy a convertir las juntas vecinales en mi método de trabajo: escuchar, documentar y canalizar con seguimient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presidente me manda un oficio con una orden ilegal, lo cumplo en privado y después me quejo en la ses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i voto en el pleno lo preparo leyendo antes el dictamen, no escuchando el resumen ese mismo dí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2"/>
              </a:rPr>
              <a:t><![CDATA[Los tres mitos que destrozan una regidu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gestión de trámites ayuda, pero no puedo pagar con presupuesto municipal favores de campañ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ofi-r01-oa02"/>
              </a:rPr>
              <a:t><![CDATA[Los tres mitos que destrozan una regidu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los tres mitos (jefe de obras, comparsa, sucursal), ¿cuál te jala más el terreno donde haces política? Escribe una situación real que viviste o viste de cerca y rediseña la escena: qué haría la versión adulta del cargo.]]></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hay respuesta heroica obligatoria: el mito se reconoce por el incentivo, no por la maldad. Identifica el incentivo y cambia el instrumento.]]></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2026-10-25T10:14:45Z</dcterms:created>
  <dcterms:modified xsi:type="dcterms:W3CDTF">2026-10-25T10:14:45Z</dcterms:modified>
  <dc:title>Los tres mitos que destrozan una regiduría</dc:title>
  <dc:description>Presentación editable del OA «Los tres mitos que destrozan una regiduría». Enlace: https://politica.lumbre.lat/object/rgd-ofi-r01-oa02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