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ofi-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verbos y un calendario»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verbos y un calendario»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verbos y un calendario»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ofi-r02-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que se precise el fundamento legal de la condonación, el monto y quién autoriza; sin eso, votar en contra y que conste en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deliberar es exactamente eso —preguntar fundamento, monto y competencia antes de votar—, y si el dictamen no lo trae, el voto informado es en contra y visible en el acta. La 1 confía el patrimonio municipal a un titular de prensa. La 3 parece neutral pero registra tu presencia para el quórum sin aportar criterio. La 4 es la más peligrosa: aprobar sin fundamento y «arreglarlo después» documenta tu consentimiento en el expediente de la audit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 115 y las leyes hacendarias locales: el predial se determina en la Ley de Ingresos y las condonaciones exigen fundamento expreso (NORMA NACIONAL + REGLA ESTATAL). LGRA art. 49 fr. III: instrucciones solo se atienden si son leg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2-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abstención es una posición registrada, y en varias reglas de cálculo de mayorías las abstenciones son parte del marcador. Si la condonación sale con tu abstención como parte del quórum, ahí está tu nombre en la hoja. La salida profesional no es esfumarse: es votar con fundamento —a favor, en contra o con voto particular consignado— y dormir con la explicación pública de tu sentido. La ley no castiga el error de juicio; castiga el acto sin sustento, y la cobardía registra igual que el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derecho administrativo: la responsabilidad del voto se mide por conducta y constancia; las abstenciones cuentan para el resultado (quórum y mayorías) y quedan asentadas. LGRA: el acta es prueba documental de lo actu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puedo con la mayoría, prefiero simplemente no asistir 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la inasistencia calculada no es inocencia, es abandono. El regidor electo tiene el deber de sesionar; no ir «para no mancharse» deja pasar el acuerdo sin tu constancia, te quita el derecho a preguntar después y, en varias legislaciones locales, se castiga. Las frases 1, 2 y 4 describen el ciclo completo del voto profesional: preparación, fundamento y seguimiento. Votar en contra con causa es la forma más limpia de estar en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ESTATAL típica: las sesiones requieren convocatoria y quórum; ausentarse sin causa para «no comprometerse» puede tener sanción en varias leyes municipales y, sobre todo, traiciona la obligación de rendir cuentas (LGRA art. 49 fr. V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en el portal de tu municipio (o pide la Gaceta) las últimas cinco actas de cabildo. Anota: qué se aprobó, qué dictámenes te habrían exigido leer algo pesado, y cuál habría sido tu pregunta difícil e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ofi-r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0161" r:id="rId1"/>
    <p:sldLayoutId id="2481950162" r:id="rId2"/>
    <p:sldLayoutId id="2481950163" r:id="rId3"/>
    <p:sldLayoutId id="248195016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bdbb97df63fa91dbabbb16c0fce30b73a07dbdcce3c9f461.jpg"/>
  <Relationship Id="rId3" Type="http://schemas.openxmlformats.org/officeDocument/2006/relationships/hyperlink" Target="https://politica.lumbre.lat/object/rgd-ofi-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2-oa01" TargetMode="External"/>
  <Relationship Id="rId3"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ibe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3]]></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ctubr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ofi-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la deliberación y el voto como las dos facultades reales del regidor, y distinguir los tipos de acuerdos que el cabildo toma durante la administ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poder del regidor cabe en dos verbos: deliberar y votar. Esta lección te muestra el calendario real de decisiones de un ayuntamiento —del presupuesto anual a los permisos de uso de suelo, de las reglas de participación ciudadana a los nombramientos— y te explica por qué el voto, bien ejercido, es más pesado que cualquier obra con tu nombre.]]></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liberación · voto · cabildo · acuerdos · regi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verbos y un calendar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augu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ll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if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gr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arrol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táme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ev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nci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verbos y un calendar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u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er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dr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d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ame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ibe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tiembre-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éstam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verbos y un calendar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cuenc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ídic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o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p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verbos y un calendar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as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g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gi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stene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mb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ada]]></a:t>
            </a:r>
            <a:r>
              <a:rPr lang="en-US" strike="noStrike" sz="21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ño decisional del cabil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calendario típico del ayuntamiento: paquete fiscal en el último trimestre, planes e informes en el medio, permisos y reglamentos todo el año.]]></a:t>
            </a:r>
          </a:p>
        </p:txBody>
      </p:sp>
      <p:sp>
        <p:nvSpPr>
          <p:cNvPr id="9"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círculo como el año de un regidor: tres momentos grandes y un goteo permanente. El que conoce el calendario prepara sus temas antes de la sesión; el que no, solo reaccio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verbos y un calendari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 al pleno un dictamen para condonar el impuesto predial a una empresa «para que se instale el proyecto». El presidente apura la votación. ¿Cuál es el ejercicio correcto de tus dos verbos —deliberar y votar—?]]></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otar a favor por lealtad al proyecto político: la llegada de empleos vale el riesgo.]]></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que se precise el fundamento legal de la condonación, el monto y quién autoriza; sin eso, votar en contra y que conste en ac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bstenerse discretamente y no decir nada para no tener problemas con nadi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robar «por hoy» y revisar el fundamento después, cuando el acta esté fir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verbos y un calendar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órgano colegiado como el cabildo, el regidor que se abstiene en una votación no participa de la decisión y queda fuera de cualquier consecuenci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gidor explica a su equipo cómo va a votar. En cuál frase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oy a llegar a la sesión con el dictamen leído y tres preguntas por escrito, no con coraje improvis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acuerdo me parece ilegal, mi voto en contra tiene que ir acompañado del fundamento, para que conste en ac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puedo con la mayoría, prefiero simplemente no asistir a la ses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eguimiento es parte del voto: en la sesión siguiente pregunto cómo va lo que se acordó h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2-oa01"/>
              </a:rPr>
              <a:t><![CDATA[Deliberar y votar: lo que decides el 3 de octu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en el portal de tu municipio (o pide la Gaceta) las últimas cinco actas de cabildo. Anota: qué se aprobó, qué dictámenes te habrían exigido leer algo pesado, y cuál habría sido tu pregunta difícil en cada uno.]]></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ejercicio vale doble: entrenas el ojo para el calendario decisional y descubres si el municipio publica sus sesiones (eso solo ya es un diagnóstico de gestión).]]></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2026-10-25T13:11:28Z</dcterms:created>
  <dcterms:modified xsi:type="dcterms:W3CDTF">2026-10-25T13:11:28Z</dcterms:modified>
  <dc:title>Deliberar y votar: lo que decides el 3 de octubre</dc:title>
  <dc:description>Presentación editable del OA «Deliberar y votar: lo que decides el 3 de octubre». Enlace: https://politica.lumbre.lat/object/rgd-ofi-r02-oa01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