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es función, no obsesió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es función, no obsesió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es función, no obsesión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ofi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r a la sesión siguiente con el expediente: oficio sin respuesta, cronograma incumplido y punto de acuerdo para que el director comparezca y la tesorería informe la minist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xpediente + pleno, la fórmula que convierte una queja en obligación institucional con fecha. La 1 es vía de hecho: usas capital político en un problema que se resuelve con papel firmado. La 3 es gravísima: metes tu gestoría donde hay contrato público —abuso de funciones esperando a la auditoría—. La 4 puede acompañar, pero el video sin expediente no fiscaliza: solo grita; y el grito no comparece ante el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el ayuntamiento es el órgano de vigilancia del municipio; LGRA art. 49 (obligación de rendir cuentas a quien ejecuta). El cauce es el pleno y el oficio, no la presión extraleg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o que el pleno acordó es, por definición, asunto del pleno: quién ejecuta, cuándo y con qué resultado. El ejecutor responde a la pregunta; si se niega, conste en acta —y ahí empieza tu siguiente herramienta: proponer un acuerdo que fije plazo y responsabilidad. Cuidado con la trampa inversa: exigir información no te da facultad de corregir la ejecución tú mismo. Vigilas el qué y el cuánto, no manejas el cómo: esa es la línea que te protege a ti tambié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+ REGLA ESTATAL típica: el ayuntamiento delibera y vigila; las leyes orgánicas municipales suelen facultar al pleno para requerir informes a las dependencias. Y rendir cuentas es obligación legal del ejecutor (LGRA art. 49 fr. VII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uando detecto irregularidades, yo mismo reviso la obra y le cambio al contratista lo que está 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, y es el más caro del cargo: el fiscalizador que se vuelve supervisor de obra se convierte en responsable de obra. El hallazgo se documenta y se lleva al pleno —órgano que sí puede requerir, corregir o sancionar políticamente—; el que vacía el concreto es otra persona, con otro nombre en el contrato y otra responsabilidad en el acta. Las líneas 1, 2 y 4 son el método: expediente, oficio con datos duros y escalar dentro de la institución antes que fuera de 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: la ejecución pertenece al presidente y sus dependencias (NORMA NACIONAL); intervenir contratos u obras sin facultad es abuso de funciones (LGRA art. 57), y si hay beneficio de por medio, el asunto deja de ser administr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promesa de campaña medible (una obra, un servicio, un programa). Diseña tu plan de vigilancia de 90 días: qué oficios pedirías, con qué dependencia, qué preguntarías en la comparecencia y qué punto de acuerdo propondrías si no hay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152" r:id="rId1"/>
    <p:sldLayoutId id="2481950153" r:id="rId2"/>
    <p:sldLayoutId id="2481950154" r:id="rId3"/>
    <p:sldLayoutId id="248195015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46c7fdfb612c4ae9b7187694bf6d79f94fa3b80f51d2f391.jpg"/>
  <Relationship Id="rId3" Type="http://schemas.openxmlformats.org/officeDocument/2006/relationships/hyperlink" Target="https://politica.lumbre.lat/object/rgd-ofi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2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titui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d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ofi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 la función de vigilancia del regidor sobre la ejecución municipal usando los instrumentos legales disponibles —información, puntos de acuerdo, cuentas públicas— sin invadir facultades ejecutiv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 es la tercera función del regidor y la más malentendida: no es auditar desde tu oficina ni darle órdenes al tesorero, es exigir y revisar cuentas con los instrumentos que la ley te da. Esta lección te entrega el botiquín del regidor fiscalizador: qué información puedes pedir, cómo convertirla en acuerdos con seguimiento, y dónde está la frontera que no debes cruzar para no pasar de vigilante a respons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scalización · vigilancia · transparencia · cabildo · regid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es función, no obse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t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-financi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»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es función, no obse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ára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es función, no obse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mbr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vis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íci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b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7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culado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es función, no obse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ó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ci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botiquín del fiscalizad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instrumentos legales de vigilancia: información interna, puntos de acuerdo con seguimiento, informes de directores y cuenta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herramienta tiene su momento: la información es cotidiana, el punto de acuerdo es político, la comparecencia es anual y la cuenta pública es el examen final. Úsalas en cadena: una alimenta a la siguie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es función, no obs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 que la obra del mercado municipal lleva tres meses sin avanzar y el director de obras evita tu oficio. ¿Cuál es la vía completa de un regidor fiscalizad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rganizar a vecinos para bloquear la calle hasta que el director atienda; así sí hacen ca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r a la sesión siguiente con el expediente: oficio sin respuesta, cronograma incumplido y punto de acuerdo para que el director comparezca y la tesorería informe la ministra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esionar al contratista directamente para que acelere con recursos propios de tu oficina de gestor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 un video a redes exponiendo al director: la opinión pública es la única auditoría que funcio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es función, no obs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funcionario municipal te responde «eso no es asunto de regidores» a una solicitud de información sobre un acuerdo que tú votaste, tiene razón: la ejecución no se fiscaliza desde el cabil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gidor describe su estilo de fiscalización. En cuál línea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levo un expediente por tema: acuerdo, responsable, plazo y qué se informó en cada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trimestre pido por oficio el avance físico-financiero de las obras de mi distr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uando detecto irregularidades, yo mismo reviso la obra y le cambio al contratista lo que está m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tes de denunciar en el pleno, agoto la vía institucional: oficio, audiencia con el director y, si sigue, el acuerdo con plaz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promesa de campaña medible (una obra, un servicio, un programa). Diseña tu plan de vigilancia de 90 días: qué oficios pedirías, con qué dependencia, qué preguntarías en la comparecencia y qué punto de acuerdo propondrías si no hay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 práctica: cada pieza del plan debe poder responder «¿y esto en el acta cómo quedó?». Si no cabe en el expediente, no es fiscalización: es convers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2-oa02"/>
              </a:rPr>
              <a:t><![CDATA[Vigilar sin sustituir: la fiscalización del presid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2026-10-25T13:11:19Z</dcterms:created>
  <dcterms:modified xsi:type="dcterms:W3CDTF">2026-10-25T13:11:19Z</dcterms:modified>
  <dc:title>Vigilar sin sustituir: la fiscalización del presidente</dc:title>
  <dc:description>Presentación editable del OA «Vigilar sin sustituir: la fiscalización del presidente». Enlace: https://politica.lumbre.lat/object/rgd-ofi-r02-oa02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