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ofi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ofi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ficina que no requiere permiso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ficina que no requiere permiso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ficina que no requiere permiso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rgd-ofi-r03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Pido servicios públicos o agua: coincide con el problema real del municipio y me da agenda, información y evidencia para el ple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3: comisión estratégica es la que conecta un problema real con tu facultad permanente; ahí construyes agenda, conocimiento y reputación con datos. La 1 confunde poder con botín: hacienda sin preparación es la vía rápida al acta que te salpica. La 2 es el retiro dorado a los 30 años: cómodo e invisible. La 4 renuncia a la única negociación institucional del cargo: elegir comisión también es vo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organización de órganos colegiados + REGLA ESTATAL: las comisiones existen para estudiar y vigilar asuntos permanentes; el art. 115 (NORMA NACIONAL) asigna al municipio justamente los servicios —agua incluida— que se vigilan desde ah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ofi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tentación clásica del presidente de comisión: creerse mini-director. Tu facultad real es grande pero de otro tipo: citar a la dirección, revisar expedientes, dictaminar con fundamento y proponer al pleno. El director no te obedece: te responde —y esa respuesta, con minuta y fecha, es tu materia prima. Si intentas mandar, pierdes doble: incurrir en abuso y regalarle al funcionario la excusa perfecta («el regidor me da órdenes que no le corresponden») para no informar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(NORMA NACIONAL): las comisiones estudian, vigilan y dictaminan; la ejecución sigue siendo del presidente y sus dependencias. La fuerza de la comisión es informativa y propositiva, no de m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ofi-r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primer mes voy a firmar yo las órdenes de reparación urgente de la dirección de servic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es el error: la prisa es la coartada universal de los actos sin facultad. La comisión detecta la urgencia, la documenta y la exige por oficio al titular —que sí puede firmar—; si el titular no actúa, el pleno y la cuenta pública son tu tribunal. Las líneas 1, 2 y 4 son el método completo: agenda pública, minuta con fecha e indicadores. Un presidente de comisión con esas tres prácticas domina su tema en seis meses sin rozar la ilega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: las comisiones no ejecutan (NORMA NACIONAL); firmar órdenes de una dirección es asumir funciones ajenas —abuso de funciones, LGRA art. 57— aunque el motivo sea «la urgenci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ofi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«perfil de comisión»: el problema más grande de tu municipio, la comisión que lo vigila, las tres direcciones que te interesa citar y los tres indicadores que querrías dominar en un a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ofi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877" r:id="rId1"/>
    <p:sldLayoutId id="2481861878" r:id="rId2"/>
    <p:sldLayoutId id="2481861879" r:id="rId3"/>
    <p:sldLayoutId id="248186188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bed355dec1595e14e89a991138f93f206135c99d08818561.jpg"/>
  <Relationship Id="rId3" Type="http://schemas.openxmlformats.org/officeDocument/2006/relationships/hyperlink" Target="https://politica.lumbre.lat/object/rgd-ofi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1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isione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únic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(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manente)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do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rgd-ofi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1"/>
              </a:rPr>
              <a:t><![CDATA[Comisiones: el único poder real (y permanente) del reg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qué son las comisiones del ayuntamiento, por qué son el espacio de trabajo continuo del regidor y cómo elegir y trabajar una con méto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1"/>
              </a:rPr>
              <a:t><![CDATA[Comisiones: el único poder real (y permanente) del reg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 sesión y sesión de cabildo, el regidor vive en sus comisiones: son su oficina legítima, su fuente de información y su cantera de dictámenes. Esta lección te explica cómo se crean, cómo se elige una con cabeza política —no por ego ni por azar— y cómo convertirla en algo más que un cargo para la foto: agenda, reuniones de trabajo, dictámenes con fundamento y propuesta para el ple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misiones · regidor · dictamen · agenda · cabild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ficina que no requiere permis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1"/>
              </a:rPr>
              <a:t><![CDATA[Comisiones: el único poder real (y permanente) del reg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t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rg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a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i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an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ba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log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én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uc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ficina que no requiere permis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1"/>
              </a:rPr>
              <a:t><![CDATA[Comisiones: el único poder real (y permanente) del reg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an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ánica)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ficina que no requiere permis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1"/>
              </a:rPr>
              <a:t><![CDATA[Comisiones: el único poder real (y permanente) del reg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corativa»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aliz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tadístic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sición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hacie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ficina que no requiere permis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1"/>
              </a:rPr>
              <a:t><![CDATA[Comisiones: el único poder real (y permanente) del reg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ne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t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g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—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hor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lli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ám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bret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ircuito de una comisión que trabaj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1"/>
              </a:rPr>
              <a:t><![CDATA[Comisiones: el único poder real (y permanente) del reg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da trimestral, reuniones con minutas, indicadores y un entregable por trimestre al pleno: el circuito que convierte una comisión en pod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 el circuito como un motor: la agenda alimenta la reunión, la reunión produce minuta, la minuta genera pendiente, el pendiente se mide y el resultado se presenta. Si cortas cualquier eslabón, la comisión se convierte en mueble decorativ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1"/>
              </a:rPr>
              <a:t><![CDATA[Comisiones: el único poder real (y permanente) del reg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oficina que no requiere permi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n comisiones en el primer cabildo. Tu municipio tiene crisis de agua y tú buscas relevancia a mediano plazo. ¿Qué elección demuestra criterio de carg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ido la comisión de hacienda porque es donde pasa el dinero y así negocio mis tem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ido la de equidad porque es tranquila, no pelea con nadie y sale bien en fot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1"/>
              </a:rPr>
              <a:t><![CDATA[Comisiones: el único poder real (y permanente) del reg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ido servicios públicos o agua: coincide con el problema real del municipio y me da agenda, información y evidencia para el plen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cepto la que sobre: el regidor no elige, obedece al acuerdo de la fracción mayoritari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1"/>
              </a:rPr>
              <a:t><![CDATA[Comisiones: el único poder real (y permanente) del reg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oficina que no requiere permi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ir una comisión te da facultad para exigir a una dirección que ejecute lo que tú consideras urgente en tu t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1"/>
              </a:rPr>
              <a:t><![CDATA[Comisiones: el único poder real (y permanente) del reg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regidor recién nombrado presidente de comisión presume su plan. En cuál línea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oy a publicar la agenda trimestral de la comisión y a citar a la dirección con ofic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ada reunión va a dejar minuta con pendientes, responsables y fechas para la sesión sigui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primer mes voy a firmar yo las órdenes de reparación urgente de la dirección de servici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1"/>
              </a:rPr>
              <a:t><![CDATA[Comisiones: el único poder real (y permanente) del reg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Voy a pedir tres indicadores del tema para que el informe al pleno traiga números, no adjetivo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1"/>
              </a:rPr>
              <a:t><![CDATA[Comisiones: el único poder real (y permanente) del reg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«perfil de comisión»: el problema más grande de tu municipio, la comisión que lo vigila, las tres direcciones que te interesa citar y los tres indicadores que querrías dominar en un añ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encuentras tres indicadores del tema, aún no conoces el tema: investiga antes de pedir la comisión, y llega a la negociación con eso escri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2026-10-24T12:40:04Z</dcterms:created>
  <dcterms:modified xsi:type="dcterms:W3CDTF">2026-10-24T12:40:04Z</dcterms:modified>
  <dc:title>Comisiones: el único poder real (y permanente) del regidor</dc:title>
  <dc:description>Presentación editable del OA «Comisiones: el único poder real (y permanente) del regidor». Enlace: https://politica.lumbre.lat/object/rgd-ofi-r03-oa01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