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Eduardo Becerra Mor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ofi-r03-oa02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2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erritorio: activo y mina a la vez» (2 de 4)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erritorio: activo y mina a la vez» (3 de 4)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El territorio: activo y mina a la vez» (4 de 4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 visual del OA (escenas en orden). Enlace: https://politica.lumbre.lat/object/rgd-ofi-r03-oa02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C) Presentar el expediente: qué dice el estudio, cuánto tarda, qué sí se puede hacer ya (pipas con regla, temporalidad acordada) y quién responde por cada etapa —y llevar el acuerdo al cabil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opción buena es la 3: convertir la urgencia en información —tiempos, alternativas legales, responsables con nombre— y darle al acuerdo la fuerza del pleno. La 1 es la promesa que te va a perseguir seis meses y una elección; la 2 es populismo personal que además destruye el presupuesto de la dirección y te documenta como competidor del ayuntamiento; la 4 es cobardía con corbata: el regidor que desaparece cuando el tema se calienta no vuelve a ser creído en el territori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CPEUM art. 115 (NORMA NACIONAL): el agua es servicio municipal operado por las dependencias, no por regidores. La LGRA castiga el uso de recursos sin fundamento (arts. 54 y 57); el cauce del regidor es el pleno y el expedien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2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s la trampa más amigable del cargo: la gestión de palabra no deja rastro, y sin rastro no hay defensa. Cuando la obra no llegue, el director dirá «nunca me lo pidieron» y tú tendrás un recuerdo; cuando llegue y salga mal, no tendrás cómo demostrar qué se acordó. El formato aburre y protege a la vez: a ti (memoria, evidencia de tu trabajo) y al vecino (trazabilidad). Regla simple: si no está en el expediente, no existió para nadie —empezando por tu informe anual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+ BUENA PRÁCTICA: la confianza no deja constancia. LGRA art. 49 frs. IV-V (NORMA NACIONAL): el deber de registro y custodia de la información propia del cargo incluye las gestiones; un oficio sin expediente no se puede verificar ni defender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2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Con lo que ahorro de mi dieta ayudo a un vecino en una medicina; la gestión pública sigue su cauce apart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La línea 2 es la que hay que mirar dos veces: la ayuda personal es legítima **en lo privado y sin contraprestación**; el error del cargo es convertirla en capital —«yo me porté con tu tratamiento»— porque entonces la limosna se vuelve clientela y la lealtad comprada es la semilla del 61. Las líneas 1, 3 y 4 muestran el territorio profesional: transparencia del balance, folio obligatorio y escalamiento institucional. La regla práctica: si tu ayuda generó una deuda, no fue ayuda: fue inversión en un activo prohibido —los votos prestados—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PRINCIPIO ético + REGLA de prudencia: el acto privado de ayuda no es ilegal, pero mezclarlo con el cargo —anunciarlo como gestión, crearle deuda al vecino o cobrarlo con lealtud— bordea el tráfico de influencias (LGRA art. 61)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politica.lumbre.lat/object/rgd-ofi-r03-oa02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3 · Detective de errores» (2 de 2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tu territorio en una página: colonias o comunidades, tres problemas crónicos de cada una y la dependencia municipal que debería resolverlos. Debajo, escribe tu regla personal para las tres peticiones que más se repiten fuera de tu facultad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politica.lumbre.lat/object/rgd-ofi-r03-oa02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52346" r:id="rId1"/>
    <p:sldLayoutId id="2481852347" r:id="rId2"/>
    <p:sldLayoutId id="2481852348" r:id="rId3"/>
    <p:sldLayoutId id="2481852349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41742f4c5fdd19011106e207be52af777c55d3b0239d7b871.jpg"/>
  <Relationship Id="rId3" Type="http://schemas.openxmlformats.org/officeDocument/2006/relationships/hyperlink" Target="https://politica.lumbre.lat/object/rgd-ofi-r03-oa02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politica.lumbre.lat/object/rgd-ofi-r03-oa02" TargetMode="External"/>
  <Relationship Id="rId3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erritorio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representar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vadir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duardo Becerra Mor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politica.lumbre.lat/object/rgd-ofi-r03-oa02"/>
              </a:rPr>
              <a:t><![CDATA[Ver el OA en politic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rganizar el trabajo territorial del regidor —escucha, gestión, seguimiento— con métodos que sumen soluciones sin cruzar la línea de las facultades ejecutiva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019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territorio es tu razón de ser como regidor y tu mayor riesgo: ahí es donde la gente te cobra, donde te tentan y donde se construye —o se destruye— tu reputación. Esta lección te da el método: cómo estructurar la escucha vecinal, cómo gestionar sin prometer lo que no depende de ti, y cómo convertir demanda social en decisión institucional sin terminar señalando obras que no te corresponde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6195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Eduardo Becerra Mora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1002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territorio · gestión · vecinal · regidor · seguimiento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rritorio: activo y mina a la vez · 1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nd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g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t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loni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unidad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pit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ntami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z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rad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orm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flic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ua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rec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ep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d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fes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c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ng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rinc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r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rritorio: activo y mina a la vez · 2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ge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jun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ij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upan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man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ón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spond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)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of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pend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rec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p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)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registra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y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lica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r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lab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cinos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tanilla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ucha,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52425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cumen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ific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idad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rritorio: activo y mina a la vez · 3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h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ímite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as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d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eti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jun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ome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ón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iz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j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enta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i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fici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stituy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sio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peles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icto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rritor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id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e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mp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jo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tencion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parche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l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ier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vi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mpi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ección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m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one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rat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amig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territorio: activo y mina a la vez · 4 de 4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hi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mb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a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rome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áfic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fluenci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61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GRA)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ri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g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isa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ontrat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ebid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rt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9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ternati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ialdad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verti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blem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titucio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—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uer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pue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r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ici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g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peración—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pué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ues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n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c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stio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ice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o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unicipal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on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steri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circuito de cuatro estacion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Escena 1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4954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scuchar con agenda, documentar con formato, canalizar con oficio y verificar con respuesta pública: cuatro estaciones, ninguna se brin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2412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e el circuito como una ruta de tren: si una estación se cierra, el tren descarrila en la siguiente. El formato de registro es el boletaje: sin evidencia de paso, no puedes exigir llegad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erritorio: activo y mina a la ve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colonia tuya exige un pozo de agua «ya»: el estudio de viabilidad tarda seis meses. El dirigente amenaza con «buscar al otro regidor». ¿Cuál es la respuesta del carg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rometer el pozo «para dentro de tres meses» para calmar el enojo y ya se verá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3432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Pagar de mi bolsa los tubos y la mano de obra: que vean que sí soy de palabr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resentar el expediente: qué dice el estudio, cuánto tarda, qué sí se puede hacer ya (pipas con regla, temporalidad acordada) y quién responde por cada etapa —y llevar el acuerdo al cabil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Pedir al director de agua que me «emplace» la obra y dejar que él enfrente al dirigent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El territorio: activo y mina a la vez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regidor puede atender «de palabra» una demanda urgente sin documentarla en el formato, si ya sabe a qué dirección le toca y tiene confianza con el director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 decisiones de un regidor en su territorio. En cuál se coló el error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28650" y="23241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Publico cada trimestre el balance de gestiones: cuántas entradas, cuántas resueltas, cuántas no aplican y por qué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99085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Con lo que ahorro de mi dieta ayudo a un vecino en una medicina; la gestión pública sigue su cauce apart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667125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Cada demanda entra a mi registro con folio, y solo sale del sistema con respuesta de la dependenci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Detective de error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" y="1219200"/>
            <a:ext cx="80010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Cuando un problema rebasa al municipio, lo convoco al cabildo y al diputado local: escalar bien también es resolv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politica.lumbre.lat/object/rgd-ofi-r03-oa02"/>
              </a:rPr>
              <a:t><![CDATA[Territorio: representar sin invadir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4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Autocomproba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tu territorio en una página: colonias o comunidades, tres problemas crónicos de cada una y la dependencia municipal que debería resolverlos. Debajo, escribe tu regla personal para las tres peticiones que más se repiten fuera de tu facultad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El mapa no es para presumirlo: es para que en cada junta llegues sabiendo qué canalizar, a dónde y con qué evidencia —y qué negar con explicación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40576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2026-10-24T10:01:13Z</dcterms:created>
  <dcterms:modified xsi:type="dcterms:W3CDTF">2026-10-24T10:01:13Z</dcterms:modified>
  <dc:title>Territorio: representar sin invadir</dc:title>
  <dc:description>Presentación editable del OA «Territorio: representar sin invadir». Enlace: https://politica.lumbre.lat/object/rgd-ofi-r03-oa02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