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ar-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ar-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ar-r02-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samblea vecinal con tablón de propuestas de obras por colonia y ciudadanos votando con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resupuesto participativo convierte «la plaza que queremos» en el renglón 14 del anexo de inversiones. No es consulta folclórica: es un procedimiento con etapas, montos y a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ar-r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ZHm-lSGIwc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ar-r02-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2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3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4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5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6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7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8 de 9).]]></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9 de 9).]]></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el impedimento en la etapa de validación —la sede no es viable sin afectar la relación de propiedad—, ofrecer alternativas: gestionar la afectación o donación ejidal para un ciclo posterior, y llevar a la siguiente asamblea la opción viable documentada, sin sustituir la decisión vec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samblea es soberana **dentro de lo jurídicamente posible**: construir sin título sobre ejido no es una opción posible —es un conflicto futuro con la asamblea ejidal, la obra y el dinero incluido—. El procedimiento correcto es exactamente el de la etapa cuatro del ciclo: validación técnica con causa fundadamente explicada, y devolución a la asamblea con alternativa viable sobre la mesa —afectación/donación gestionada es un proyecto político real, no una coartada, y en un ciclo posterior puede ganarse limpiamente—. Callar (opción tres) es clientelismo a plazos: la próxima administración recibe el pleito. Y «decidir por la asamblea» (opción cuatro) rompe la regla madre: el filtro de viabilidad **informa y encuadra**, no sustituye; si puede descartar, no puede elegir ganador. La opción uno suena democrática pero es irresponsable: la soberanía vecinal no incluye firmar un problema para el muni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lidación de sede: el terreno ejidal no se vota, se gest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ar-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abildo aprueba las reglas: bolsa, reparto territorial, elegibilidad, topes y forma de decisión → Convocatoria publicada con canales del territorio y plazo para organizarse → Asambleas: formulación de propuestas y elección de delegados o comités de seguimiento → Validación técnica por dirección: competencia, monto, sede y factibilidad, con el porqué de cada descarte → Votación de prioridades y registro del resultado en acta pública → Ejercicio con identificador participativo, contrato ordinario y rendición del ciclo a las asambl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decorativo: las reglas antes de la convocatoria (a-antes-de-b) evitan el «cambia el resultado sobre la marcha»; la convocatoria antes de la asamblea (b-antes-de-c) es lo que permite que la gente llegue organizada y no convocada de prisa; el filtro técnico (d) va DESPUÉS de la formulación —antes sería paternalismo: ni siquiera dejar proponer— y ANTES de la votación (e), para que nadie vote lo jurídicamente imposible; y la etapa final (f) es la única que garantiza el ciclo siguiente: el vecino que ve su decisión convertida en obra con cartel vuelve; el que no entiende qué pasó con su proyecto, no. Un programa que invierte d y e —validar «después de votar»— produce exactamente las crisis de credibilidad que lo enterraron en tantos munici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asamblea, filtro, voto, obra, cuenta: el ciclo sin at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ar-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la distinción es fundamental: la decisión ciudadana opera **dentro** del presupuesto aprobado y de las clasificaciones de la ley de ingresos municipal (art. 115 fr. VI —NORMA NACIONAL— con el detalle de la ley local): crear un renglón nuevo —un programa de apoyos— implica reglas de operación, fuente de financiamiento y, según el caso, intervención del congreso local: eso es facultad del ayuntamiento en pleno y de la legislatura, no de la asamblea. Lo que la asamblea SÍ puede, según el diseño de reglas: elegir entre proyectos de inversión y acciones dentro de las partidas existentes, priorizar su distrito, y proponer al cabildo —vía delegados y acta— que el próximo año amplíe la bolsa o abra el renglón. Esa frontera mal explicada es la que produce frustración vecinal y la queja fácil del regidor anti-participación: «mire en lo que se convirtieron las asambleas, pidiendo lo que no pueden dar». Las reglas claras desde la etapa uno evitan el reclamo de la etapa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samblea prioriza dentro de la caja; la caja la aprueba el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ar-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etencia · aprobado ·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etencia, aprobación y propiedad: los tres cerrojos que protegen al programa de sí mismo. La competencia dibuja de qué habla el municipio (art. 115 fr. III); el presupuesto aprobado fija la caja y sus etiquetas (fr. VI); y el régimen de la tierra exige sede con título o afectación antes de colar la primera piedra. Conocerlos es del regidor; explicarlos en la asamblea, antes del enojo, tamb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etencia, caja y sede: el tríptico de vi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ar-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en el portal de transparencia de tu municipio: ¿existe presupuesto participativo?, ¿con qué bolsa respecto al presupuesto de inversión total?, ¿cuáles fueron las propuestas ganadoras del año pasado y en qué etapa van —contratadas, en ejecución, abandonadas—? Con los tres datos contestados, redacta de una cuartilla lo que propondrías votar en el cabildo el próximo enero: si no existe, el diseño mínimo (bolsa del dos por ciento del rubro de inversión, piso por colonia, voto en asamblea acreditada); y si existe pero muere, la vacuna específica que le tocaría —que tu bolsa deje de ser simbólica, que el reparto tenga piso territorial o que las obras ganadoras por fin lleven cart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ar-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el gasto con la gente no es improvisar: es un ciclo con regla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anatomía del ciclo particip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ar-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002" r:id="rId1"/>
    <p:sldLayoutId id="2481861003" r:id="rId2"/>
    <p:sldLayoutId id="2481861004" r:id="rId3"/>
    <p:sldLayoutId id="248186100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bc92ba8a9aebaee3a5b71ec13d42888f13a0778b2bf2c5d1.jpg"/>
  <Relationship Id="rId3" Type="http://schemas.openxmlformats.org/officeDocument/2006/relationships/hyperlink" Target="https://politica.lumbre.lat/object/rgd-par-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bc92ba8a9aebaee3a5b71ec13d42888f13a0778b2bf2c5d2.jpg"/>
  <Relationship Id="rId3" Type="http://schemas.openxmlformats.org/officeDocument/2006/relationships/hyperlink" Target="https://politica.lumbre.lat/object/rgd-par-r02-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3.png"/>
  <Relationship Id="rId3" Type="http://schemas.openxmlformats.org/officeDocument/2006/relationships/hyperlink" Target="https://politica.lumbre.lat/object/rgd-par-r02-oa01" TargetMode="External"/>
  <Relationship Id="rId4" Type="http://schemas.openxmlformats.org/officeDocument/2006/relationships/hyperlink" Target="https://politica.lumbre.lat/object/rgd-par-r02-oa01"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ZHm-lSGIwcU4.jpg"/>
  <Relationship Id="rId3" Type="http://schemas.openxmlformats.org/officeDocument/2006/relationships/hyperlink" Target="https://politica.lumbre.lat/object/rgd-par-r02-oa01" TargetMode="External"/>
  <Relationship Id="rId4" Type="http://schemas.openxmlformats.org/officeDocument/2006/relationships/hyperlink" Target="https://www.youtube.com/watch?v=ZHm-lSGIwcU" TargetMode="External"/>
  <Relationship Id="rId5" Type="http://schemas.openxmlformats.org/officeDocument/2006/relationships/hyperlink" Target="https://www.youtube.com/watch?v=ZHm-lSGIwcU" TargetMode="External"/>
  <Relationship Id="rId6"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ar-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atom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ticipati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samble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par-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jerci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par-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r el ciclo completo de un presupuesto participativo municipal —reglas, convocatoria, asambleas, viabilidad, votación, ejecución y vigilancia—, entendiendo qué parte del gasto puede ponerse a decisión ciudadana y qué límites jurídicos nadie puede saltar, ni con votación unán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participativo bien hecho es la escuela más concreta de ciudadanía que existe: vecinos que proponen, discuten, priorizan y ven cómo su decisión se vuelve obra con número de contrato. Esta lección desarma el ciclo completo —qué bolsa se decide, quién pone las reglas, cómo se valida la viabilidad técnica y cómo se ejecuta lo elegido— y marca los límites jurídicos que ninguna asamblea puede cruzar: competencia municipal, presupuesto aprobado y propiedad del gas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participativo · asambleas vecinales · gasto público · participación ciudadana · regid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a:t>
            </a:r>
          </a:p>
        </p:txBody>
      </p:sp>
      <p:pic>
        <p:nvPicPr>
          <p:cNvPr id="3" name="" descr="Asamblea vecinal con tablón de propuestas de obras por colonia y ciudadanos votando con ficha">
            <a:hlinkClick r:id="rId3" tooltip="Asamblea vecinal con tablón de propuestas de obras por colonia y ciudadanos votando con ficha"/>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resupuesto participativo convierte «la plaza que queremos» en el renglón 14 del anexo de inversiones. No es consulta folclórica: es un procedimiento con etapas, montos y ac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rgd-par-r02-oa01"/>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657850"/>
          <a:chOff x="514350" y="247650"/>
          <a:chExt cx="8629650" cy="56578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es el presupuesto participativo?]]></a:t>
            </a:r>
          </a:p>
        </p:txBody>
      </p:sp>
      <p:sp>
        <p:nvSpPr>
          <p:cNvPr id="10" name=""/>
          <p:cNvSpPr txBox="1"/>
          <p:nvPr/>
        </p:nvSpPr>
        <p:spPr>
          <a:xfrm>
            <a:off x="4362450" y="2362200"/>
            <a:ext cx="4267200" cy="2886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de la Unidad de Participación Ciudadana del Instituto Electoral de la Ciudad de México). Explica el concepto y el ciclo, en la ciudad mexicana con la ley de presupuesto participativo más desarrollada. Lumbre no aloja ni controla el contenido enlazado.]]></a:t>
            </a:r>
          </a:p>
        </p:txBody>
      </p:sp>
      <p:sp>
        <p:nvSpPr>
          <p:cNvPr id="11" name=""/>
          <p:cNvSpPr txBox="1"/>
          <p:nvPr/>
        </p:nvSpPr>
        <p:spPr>
          <a:xfrm>
            <a:off x="4362450" y="53625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c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ng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ipativ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x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ueb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gr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ot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udad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r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do.\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o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áni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e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id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d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eri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9]]></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etapas del ciclo, en el orden que funcion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1)]]></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l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ar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ri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on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g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p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y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a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vocato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rito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ifon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les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fic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an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samble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i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u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ig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9]]></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eg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agog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ilit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ren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rech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éc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t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ambl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art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5)]]></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or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9]]></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z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ambl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redi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tró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eñ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6)]]></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jerc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d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cip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in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i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id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im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7)]]></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nd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c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rc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i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óxi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usia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e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ipa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vien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l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bó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c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i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e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pet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amb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í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z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o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an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tal—.\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l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unt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l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i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cidir el gasto con la gente no es improvisar: es un ciclo con regl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asamblea de una colonia, la propuesta más votada es construir una cancha de uso múltiple en un terreno que la dirección de obras reporta como predio ejidal sin afectación al uso público. Como regidor de territorio, la lectura correct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petar el voto: la asamblea es soberana y anular su decisión es desacreditar el progr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9]]></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el impedimento en la etapa de validación —la sede no es viable sin afectar la relación de propiedad—, ofrecer alternativas: gestionar la afectación o donación ejidal para un ciclo posterior, y llevar a la siguiente asamblea la opción viable documentada, sin sustituir la decisión vecinal]]></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lar el problema hasta la ejecución: ya se verá cuando el ejido se queje]]></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odificar el resultado por tu cuenta y declarar ganadora la segunda opción más vot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cidir el gasto con la gente no es improvisar: es un ciclo con regl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completo de un presupuesto participativo municipa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vocatoria publicada con canales del territorio y plazo para organizars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sambleas: formulación de propuestas y elección de delegados o comités de seguimien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alidación técnica por dirección: competencia, monto, sede y factibilidad, con el porqué de cada descar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tación de prioridades y registro del resultado en acta pública]]></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jercicio con identificador participativo, contrato ordinario y rendición del ciclo a las asambleas]]></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cabildo aprueba las reglas: bolsa, reparto territorial, elegibilidad, topes y forma de dec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cidir el gasto con la gente no es improvisar: es un ciclo con regl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resupuesto participativo, la asamblea vecinal puede decidir destinar su bolsa a un programa de apoyos para adultos mayores, aunque ese renglón no exista en el presupuesto de egresos aprobado por el cabild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cidir el gasto con la gente no es improvisar: es un ciclo con regl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límites jurídicos que ni la asamblea más unánime puede cruzar: que el gasto sea de ____ municipal, que se mueva dentro del presupuesto ____ por el cabildo, y que la sede esté en ____ del municipio o afectada al uso públi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cidir el gasto con la gente no es improvisar: es un ciclo con regl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en el portal de transparencia de tu municipio: ¿existe presupuesto participativo?, ¿con qué bolsa respecto al presupuesto de inversión total?, ¿cuáles fueron las propuestas ganadoras del año pasado y en qué etapa van —contratadas, en ejecución, abandonad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9]]></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os tres datos contestados, redacta de una cuartilla lo que propondrías votar en el cabildo el próximo enero: si no existe, el diseño mínimo (bolsa del dos por ciento del rubro de inversión, piso por colonia, voto en asamblea acreditada); y si existe pero muere, la vacuna específica que le tocaría —que tu bolsa deje de ser simbólica, que el reparto tenga piso]]></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rritorial o que las obras ganadoras por fin lleven cart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pregunta de bolsillo: ¿un vecino informado puede seguir un proyecto ganador de la asamblea hasta su entrega sin pedirte favor a ti?]]></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participativo es decisión de cabildo, no obligación federal: sus reglas se votan —y se pueden mejorar— cada añ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completo: reglas, convocatoria, asambleas, validación, votación, ejercicio con contrato ordinario y rendi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límites que ninguna asamblea cruza: competencia municipal, presupuesto aprobado y sede con títul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muertes del programa: bolsa simbólica, reparto ciego, captura de delegados y ejercicio invisi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acuna en una frase: que el vecino pueda seguir su proyecto ganador hasta la entrega sin necesitar al regid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anatomía del ciclo participat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Muy bien: ya tienes el ciclo completo y sus límites jurídicos. La siguiente lección sube la apuesta: el diseño fino de reglas —convocatoria, inclusión, empates y sanciones— donde se gana o se pierde la partid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secuencia de siete etapas y al tríptico competencia-caja-sede: casi todos los accidentes de los programas participativos ocurren por saltarse una de las 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el gasto con la gente no es improvisar: es un ciclo con reg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ar-r02-oa01"/>
              </a:rPr>
              <a:t><![CDATA[Anatomía de un presupuesto participativo: de la asamblea al peso ejerci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ciclo en la cabeza, la conversación del próximo enero en tu cabildo cambia de nivel: ya no discute «si nos gusta la idea», sino «qué reglas votamos». En la siguiente lección, el diseño fino —quién puede votar, cómo se reparte la bolsa entre colonias con rezagos distintos, qué pasa con el delegado que quiere perpetuarse y cómo se castiga al funcionario que frena la obra ganadora—, es decir: las reglas que sostienen (o tumban) el experim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2026-10-24T12:25:29Z</dcterms:created>
  <dcterms:modified xsi:type="dcterms:W3CDTF">2026-10-24T12:25:29Z</dcterms:modified>
  <dc:title>Anatomía de un presupuesto participativo: de la asamblea al peso ejercido</dc:title>
  <dc:description>Presentación editable del OA «Anatomía de un presupuesto participativo: de la asamblea al peso ejercido». Enlace: https://politica.lumbre.lat/object/rgd-par-r02-oa01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