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ar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ódulo de atención ciudadana donde una vecina recibe el acuse impreso de su petición con número de fo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diferencia entre el municipio que atiende y el que dilata cabe en un papel: el acuse con folio. Sin número, la petición es un favor en espera; con número, es un derecho en trá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ar-r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2 de 9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3 de 9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4 de 9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5 de 9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6 de 9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7 de 9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8 de 9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9 de 9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sar el expediente, no el atajo: pedir en cabildo —o por oficio a la dirección— que se funde la «programación» con fecha y partida, verificar si corresponde a otro programa o instancia y canalizarla con oficio; e instalar la regla de devolver por incompletas las respuestas «a la brevedad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aso es la muestra perfecta de la respuesta de adorno: «conforme a programación» sin fecha, sin partida y sin responsable no es respuesta de fondo —es un aplazamiento con membrete—, y el derecho de petición (art. 8 —NORMA NACIONAL—) exige «pronta y cumplida». La acción correcta trabaja sobre el expediente y sobre la regla: forzar la programación real, verificar competencia —muchas «banquetas» viven en programas de vivienda estatal o de desarrollo social federal, y ahí la canalización con oficio y seguimiento ES la respuesta—, y cerrar la puerta a futuras respuestas huecas devolviéndolas por incompletas. La cuadrilla propia (opción uno) es el atajo clientelar-bienintencionado: resuelve el caso, rompe la igualdad ante la necesidad y prepara la auditoría; la espera pasiva (tres) confunde trámite con derecho; y la viralización (cuatro) funciona a veces y por eso mismo es mala regla: sustituye el cauce institucional por el linchamiento digital —hoy contra la dirección, mañana contra ti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uesta fundada = fecha, partida, responsable; si no, se devuel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cepción en cualquier canal con verificación de identidad y entrega de acuse con folio, fecha y dependencia responsable → Turnado a la dirección competente con plazo de atención fechado según tipo de petición → Atención o respuesta fundada: solución, plan con fechas, o canalización fundada a otra instancia → Comunicación de la respuesta por escrito al peticionario y registro de su conformidad → Clasificación del expediente cerrado para el análisis de recurrencia y el tablero trimest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es el de cualquier debido proceso administrativo, y cada eslabón tiene su trampa si se omite: sin recepción con acuse (a) no hay prueba de cuándo empezó el plazo —y el plazo es la esencia del derecho de petición—; sin turnado fechado (b) la petición viaja «por cortesía» y se atiende la que grita; sin respuesta fundada (c) aparece la respuesta de adorno; sin comunicación y conformidad (d) el sistema se cree cumplido mientras la vecina sigue sin saber; y sin clasificación (e) el municipio resuelve mil casos y no aprende nada —la recurrencia detectada a tiempo vale más que la atención de la queja madura—. La trazabilidad completa es lo que convierte cien atenciones individuales en una política púb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cuse, plazo, fondo, notificación y aprendizaje: cinco eslab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ambas mitades: el derecho es **individual o colectivo** —una señora sola es sujeto tanto como una asamblea—, y «estar en programación» no es respuesta: es, en todo caso, el **contenido** de una respuesta por escrito que debe decir cuándo, con qué recurso y quién ejecuta. La obligación del art. 8 (NORMA NACIONAL) es responder por escrito y pronto; las leyes locales fijan días, no excepciones (REGLA ESTATAL: los plazos varían; el deber, no). Y el fondo de la regla es el diseño institucional: si el municipio pudiera despachar con un «ya está considerado» de palabra, el plazo sería opcional y el folio decorativo. La respuesta correcta a esa petición concreta cabría en tres líneas de oficio: sí está programada; la partida es X; la fecha estimada es Y con responsable Z. Cumplir es barato; lo que cuesta es el descrédito de cuatro años sin of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dividual o colectivo; «en programación» debe constar por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cuse · con plazo · fundada · conformidad · recur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cuse, plazo, fundamento, conformidad y recurrencia: las cinco palabras del circuito honesto. El acuse activa el reloj; el turnado fechado reparte la obligación; la respuesta fundada la cumple; la conformidad la verifica desde el lado del derecho, no del buró; y la recurrencia capitaliza todo: el aprendizaje que la próxima vez cueste menos y llegue 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inco eslabones del circuito de pet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dentifica en tu municipio el sistema real de atención ciudadana: ¿qué canal oficial reciben las peticiones —módulo, telefónica, app, WhatsApp institucional—, entregan acuse con folio y dónde se consulta el estado de trámite? Con eso en mano, toma cinco peticiones recientes de tu colonia —las que conozcas o las del Facebook del ayuntamiento— y verifica: ¿cuántas tienen respuesta por escrito fechada? Escribe una proposición breve para el cabildo: una regla que cerraría alguna de las cinco trampas de esta lección (respuesta «a la brevedad», turno sin fecha, petición sin folio, cierre sin conformidad o recurrencia sin análisi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ar-r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a petición es un derecho con acuse, no un favor con foto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a petición con fo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ar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974" r:id="rId1"/>
    <p:sldLayoutId id="2481832975" r:id="rId2"/>
    <p:sldLayoutId id="2481832976" r:id="rId3"/>
    <p:sldLayoutId id="248183297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49eabcd1d158e2606797f5f5ebbacd338025b2b5311f30f1.jpg"/>
  <Relationship Id="rId3" Type="http://schemas.openxmlformats.org/officeDocument/2006/relationships/hyperlink" Target="https://politica.lumbre.lat/object/rgd-par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rgd-par-r03-oa01" TargetMode="External"/>
  <Relationship Id="rId4" Type="http://schemas.openxmlformats.org/officeDocument/2006/relationships/hyperlink" Target="https://politica.lumbre.lat/object/rgd-par-r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cin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edien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rav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imien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l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par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la petición ciudadana —el bache, la luminaria, la banqueta, el título de agua— en expediente con folio, plazo y respuesta por escrito, entendiendo el derecho constitucional que la sustenta, el flujo institucional que la tramita y el análisis de recurrencia que la vuelve información de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tición vecinal es el trámite más pequeño y más político del municipio: cada bache reportado tres veces sin respuesta es una ficha con nombre y apellido. Esta lección enseña a tratarla como expediente —acuse, folio, turnado con plazo, respuesta fundada y cierre verificado—, explica el derecho de petición del artículo 8 constitucional, y muestra cómo el regidor convierte el registro de peticiones en el mejor radar de gestión: la recurrencia no es mala suerte, es falla de política púb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recho de petición · atención ciudadana · expediente · seguimiento · regido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]]></a:t>
            </a:r>
          </a:p>
        </p:txBody>
      </p:sp>
      <p:pic>
        <p:nvPicPr>
          <p:cNvPr id="3" name="" descr="Módulo de atención ciudadana donde una vecina recibe el acuse impreso de su petición con número de folio">
            <a:hlinkClick r:id="rId3" tooltip="Módulo de atención ciudadana donde una vecina recibe el acuse impreso de su petición con número de fol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438525" y="1257300"/>
            <a:ext cx="2266950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diferencia entre el municipio que atiende y el que dilata cabe en un papel: el acuse con folio. Sin número, la petición es un favor en espera; con número, es un derecho en trámi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rgd-par-r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1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gu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ormu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í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uos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i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min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2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.\n\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)—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fón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3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—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minar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en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—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4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id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isf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av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5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de peticiones como radar: la mina de datos que casi nadie explo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ias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rreferenciad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d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2194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b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M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h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6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2099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2099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mbr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iem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ualidad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533525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uá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e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—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7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al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l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p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)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8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padrin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p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ra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gad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r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vedad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er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9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j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íd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j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xígen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gonzan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oda petición es un derecho con acuse, no un favor con f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cina lleva cuatro meses pidiendo la banqueta para su madre con movilidad reducida. La dirección de obras responde en el sistema: «Se atiende conforme a programación». La petición no tiene fecha comprometida ni responsable de cierre. Como regidor de territorio, la acción institucional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ajar personalmente la cuadrilla de obra a «echar la mano» a la señora: la urgencia humanitaria no admite burocraci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sar el expediente, no el atajo: pedir en cabildo —o por oficio a la dirección— que se funde la «programación» con fecha y partida, verificar si corresponde a otro programa o instancia y canalizarla con oficio; e instalar la regla de devolver por incompletas las respuestas «a la brevedad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xplicar a la vecina que la dirección ya respondió y que hay que esperar: el procedimiento se cumple con contest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blicar el caso en redes etiquetando a la dirección: la presión pública ordena las programacione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oda petición es un derecho con acuse, no un favor con f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rcuito completo de una petición vecinal en un municipio con sistema de atención ciudadan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urnado a la dirección competente con plazo de atención fechado según tipo de peti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tención o respuesta fundada: solución, plan con fechas, o canalización fundada a otra insta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unicación de la respuesta por escrito al peticionario y registro de su conformida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lasificación del expediente cerrado para el análisis de recurrencia y el tablero trimestr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cepción en cualquier canal con verificación de identidad y entrega de acuse con folio, fecha y dependencia responsab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oda petición es un derecho con acuse, no un favor con f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el derecho de petición del art. 8 constitucional obliga a dar respuesta «pronta y cumplida», un municipio puede negar la respuesta por escrito cuando la petición la presentó una sola persona y el asunto ya está en la programación de obr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oda petición es un derecho con acuse, no un favor con f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____ no hay prueba del plazo; sin turnado ____ no hay obligación fechada; sin respuesta ____ el derecho se burla; y sin ____ de satisfacción, el sistema se cree cumplido. El análisis de ____ convierte las quejas en política públic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oda petición es un derecho con acuse, no un favor con f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en tu municipio el sistema real de atención ciudadana: ¿qué canal oficial reciben las peticiones —módulo, telefónica, app, WhatsApp institucional—, entregan acuse con folio y dónde se consulta el estado de trámi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so en mano, toma cinco peticiones recientes de tu colonia —las que conozcas o las del Facebook del ayuntamiento— y verifica: ¿cuántas tienen respuesta por escrito fechada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una proposición breve para el cabildo: una regla que cerraría alguna de las cinco trampas de esta lección (respuesta «a la brevedad», turno sin fecha, petición sin folio, cierre sin conformidad o recurrencia sin análisis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714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egunta incómoda y útil a la vez: si mañana dejas el cargo, ¿qué pasará con las peticiones que «llevas tú»? Si la respuesta es «nada», no llevas expedientes: llevas fav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t. 8 constitucional convierte cada petición escrita en un derecho con plazo: la respuesta fundada por escrito no es cortesía, es oblig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rcuito completo: recepción con acuse, turnado fechado, atención o canalización fundada, notificación con conformidad y clasificación para aprend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vicios con nombre legal: condicionalidad (clientelismo con dos sedes de sanción), captura (la necesidad ajena como propiedad) y respuesta de adorn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de trazabilidad los previene a los tres: folio consultable, respuesta con oficio y firma de dirección, y plazos que se reportan al cabil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de peticiones es el radar del regidor: la recurrencia por tipo, punto y tiempo define dónde está la falla de política públic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petición con fol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Muy bien: ya administras la cercanía con trazabilidad —derecho de petición, circuito y radar de recurrencia—. Falta la pieza final: cuando la petición se vuelve obra chiqui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el circuito de cinco eslabones y la trampa de «conforme a programación»: sin folio, plazo y fundamento, la respuesta puntual también es una forma de silenci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 petición es un derecho con acuse, no un favor con fo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1"/>
              </a:rPr>
              <a:t><![CDATA[La petición vecinal como expediente: del agravio al seguimiento con 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 el último tramo del curso: cuando la petición deja de ser trámite y se vuelv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la rampa, el ramal de agua, la banquetita de cien mil pesos—, justo el tamaño que nadie audita y donde se cuecen el dedazo del contratista y el «ya la hicimos entre todos». Cómo se programa, se contrata, se recibe y se le pone cartel a lo pequeño: en la siguiente y última lección, la obra de demanda social bajo la misma lupa que la grand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2026-10-24T04:38:21Z</dcterms:created>
  <dcterms:modified xsi:type="dcterms:W3CDTF">2026-10-24T04:38:21Z</dcterms:modified>
  <dc:title>La petición vecinal como expediente: del agravio al seguimiento con folio</dc:title>
  <dc:description>Presentación editable del OA «La petición vecinal como expediente: del agravio al seguimiento con folio». Enlace: https://politica.lumbre.lat/object/rgd-par-r03-oa01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