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ité vecinal con tabla de verificación revisando una rampa de acceso recién construida frente a su cartel de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a rampa de cincuenta mil pesos bien hecha y bien documentada vale más democracia que un megaproyecto opaco: aquí es donde la ciudadanía ve —y pisa— el resultado de sus impue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v2sN1x0Zk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2 de 10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3 de 10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4 de 10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5 de 10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6 de 10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7 de 10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8 de 10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9 de 10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10 de 10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dir por escrito el expediente antes de cualquier acto público: partida y programa anual de la obra, contrato o adjudicación con su causal, monto, contratista, plazo y supervisión; y si la obra no está en el programa ni tiene expediente, denunciar en cabildo la opacidad sin detener la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Ya se está haciendo» sin expediente es la frase que los cinco pecados capitales comparten: puede ser una obra legítima de mantenimiento bien intencionada —y aun así imperfecta—, o puede ser la sorpresa electoral con sobreprecio; el regidor no distingue con buena fe, distingue con documentos. La acción correcta no frena el beneficio de la colonia: exige la trazabilidad —programa, contrato o causal de adjudicación directa, monto, plazo, supervisión— y solo si el pozo está vacío (ni programa ni folio ni acta) lo señala en cabildo como opacidad. La opción uno es complicidad con corte de listón: firmar presencia donde falta expediente. La tres es burocratismo sin sentido: la petición original con folio **ya es** la vía válida. Y la cuatro es literalmente el clientelismo hecho placa: convertir el derecho de acceso a la salud en nombre propio con bendición institu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el expediente; luego la foto. Sin papeles, la obra es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trato partido en tres «hermanos» para evadir licitar → Cruce de folios de contrato con ubicación, fecha y contratista en la sesión trimestral de cabil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 inflado que coincide con la única cotización → Comparación contra catálogo de precios y entre colonias; tres cotistas distintos y verificación de pos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 recibida sobre plano sin terminar → Lista de verificación vecinal con pendientes y medición física antes del a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 que nadie sabe quién la pagó ni cuándo → Paperera obligatoria con monto, contratista y plazo, más expediente publicado en transpa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iesgo ↔ instrumento que lo neutraliza en el ciclo de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dos capas. La ley general de obras públicas —marco federal de obras— rige contratos de la federación; los municipios se rigen, en contratación de obra, por **la ley de obra pública del estado** y sus reglas propias: ahí viven los umbrales, los procedimientos (adjudicación directa, invitación a tres, licitación) y las excepciones —y por eso el mismo monto puede ser adjudicación directa en un estado y licitación en otro (REGLA ESTATAL)—. Lo que sí es uniforme y nacional son los principios de fondo: licitación pública como regla, invitación mínima, excepciones tasadas y documentadas —la escalera es igual, los peldaños cambian—. Y lo segundo que es falso: no basta «consultar la ley» —hay que leer también el reglamento municipal de obra, el manual del fondo que financia y el acuerdo de cabildo que aprueba el programa anual. El regidor que pregunta «¿a qué le temo, a la ley o a la costumbre?» termina citando el artículo estatal exacto en sesión: eso es poder bl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mbrales de obra: ley estatal de obra pública, no federal. Principios: sí na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ejecución costó 480 mil pesos, se contrató por invitación a tres cuando el umbral de licitación estatal es de 600 mil, con las tres posturas en expediente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línea confiesa sin eufemismo lo que la primera línea delataba en la sombra: **fraccionar la obra** para no licitar es una de las faltas más sancionadas por las leyes de obra pública estatales (REGLA ESTATAL en el umbral; la conducta indebida es reconocida en todo el marco —NORMA NACIONAL en el principio de licitación como regla y en la LGRA en la responsabilidad—). El «ajuste de presupuesto» no se hace partiendo la obra: se hace con modificación autorizada por el órgano que aprobó el programa, con causa documentada y —si el monto lo exige— con el procedimiento que la ley mande para el total, no por recados. Las demás líneas son el manual de cómo sí: programa con folio (primera), invitación válida bajo umbral con posturas completas (segunda), y comité vecino suscribiendo con evidencia (cuarta). Detectar el partido es trivial cuando se cruzan montos, fechas y contratista: por eso la vigilancia trimestral con tabla comparativa, y no la intuición, es lo que destapa la tram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vidir para adjudicar directo es la falta clásica: el monto total m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ar-r03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obra pequeña terminada en tu colonia en el último año —banqueta, ramal, muro, cancha—. Revisa su papelería como ciudadano (portal de transparencia, solicitud de información) y físicamente con ojos de lista de verificación: ¿existe el contrato y el monto publicado?, ¿el proveedor repite obra tras obra?, ¿qué pendientes quedaron y quién firmó el acta? Redacta una solicitud de información con tres preguntas precisas sobre esa obra y, según la respuesta, decide el siguiente paso: pregunta en cabildo con folio en mano, o reconocer públicamente que el ciclo estuvo bien hecho. Las dos salidas son ejercicio ciudadano: la diferencia con la queja es que van documen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a obra chiquita bajo la lupa gra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ar-r03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a obra chiquita bajo la lupa grande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bra chiquita es la grande en miniatura: mismas reglas, menos testigo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543" r:id="rId1"/>
    <p:sldLayoutId id="2481839544" r:id="rId2"/>
    <p:sldLayoutId id="2481839545" r:id="rId3"/>
    <p:sldLayoutId id="24818395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f4042a6e1650cac93743e8f8c3315a33a24e13ba2c5b4231.jpg"/>
  <Relationship Id="rId3" Type="http://schemas.openxmlformats.org/officeDocument/2006/relationships/hyperlink" Target="https://politica.lumbre.lat/object/rgd-par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rgd-par-r03-oa02" TargetMode="External"/>
  <Relationship Id="rId4" Type="http://schemas.openxmlformats.org/officeDocument/2006/relationships/hyperlink" Target="https://politica.lumbre.lat/object/rgd-par-r03-oa02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v2sN1x0Zk43.jpg"/>
  <Relationship Id="rId3" Type="http://schemas.openxmlformats.org/officeDocument/2006/relationships/hyperlink" Target="https://politica.lumbre.lat/object/rgd-par-r03-oa02" TargetMode="External"/>
  <Relationship Id="rId4" Type="http://schemas.openxmlformats.org/officeDocument/2006/relationships/hyperlink" Target="https://www.youtube.com/watch?v=Xv2sN1x0Zk4" TargetMode="External"/>
  <Relationship Id="rId5" Type="http://schemas.openxmlformats.org/officeDocument/2006/relationships/hyperlink" Target="https://www.youtube.com/watch?v=Xv2sN1x0Zk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ar-r03-oa02" TargetMode="External"/>
  <Relationship Id="rId3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man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ci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n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par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el ciclo de la obra municipal pequeña —rampas, ramales, banquetas, muros, redes— desde la petición y la asamblea hasta la recepción con vecinas y vecinos: qué reglas de programación y contratación aplican (y cuáles se las trae el estado), dónde se tuerce el gasto chiquito y cómo el regidor lo vigila con lista de verificación, cartelera y ac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audita la banqueta de cien mil pesos, y ahí se cuecen la cotización amarrada, el contrato partido y la obra recibida a medias. Esta lección cierra el curso bajando la lupa del presupuesto participativo al tramo final: cómo una petición o un acta asamblearia se vuelve partida programada, qué reglas de contratación rigen la obra pequeña, y cómo se verifica y recibe con comité vecinal y lista técnica. Lo pequeño, con las mismas reglas que lo gra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bra pública · demanda social · contratación · recepción de obras · regid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]]></a:t>
            </a:r>
          </a:p>
        </p:txBody>
      </p:sp>
      <p:pic>
        <p:nvPicPr>
          <p:cNvPr id="3" name="" descr="Comité vecinal con tabla de verificación revisando una rampa de acceso recién construida frente a su cartel de obra">
            <a:hlinkClick r:id="rId3" tooltip="Comité vecinal con tabla de verificación revisando una rampa de acceso recién construida frente a su cartel de ob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438525" y="1257300"/>
            <a:ext cx="2266950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a rampa de cincuenta mil pesos bien hecha y bien documentada vale más democracia que un megaproyecto opaco: aquí es donde la ciudadanía ve —y pisa— el resultado de sus impuest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rgd-par-r03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343525"/>
          <a:chOff x="514350" y="247650"/>
          <a:chExt cx="8629650" cy="53435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ción de Cuentas: Obra Pública Transpar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de la plataforma Obra Pública Transparente). Muestra el esquema de transparencia de contratos y carteleras de obra que las reglas mexicanas replican en distintos niveles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0482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1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tiv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ach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2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mergenci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az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ográf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3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epron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v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V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4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—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últip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5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019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019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ecados capitales de la obra pequeña (y su prueba documental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r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erman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vi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e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6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pre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tim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ualment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BECT/price-fi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p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ier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az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cl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7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nta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TAI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os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at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8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-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nd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rr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e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r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9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ó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ato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10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s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la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in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ra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bra chiquita es la grande en miniatura: mismas reglas, menos test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lonia pide desde hace tres años una rampa para su centro de salud. En el ejercicio en curso, la dirección de obras reporta: «ya se está haciendo», sin número de contrato, sin monto, y sin acta de asamblea ni folio de petición que la antecedan. Como regidor de territorio, la primera acción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adecer el reporte y acudir al corte de listón: la obra ya se hace, y pelear el papel solo retrasa el benefici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por escrito el expediente antes de cualquier acto público: partida y programa anual de la obra, contrato o adjudicación con su causal, monto, contratista, plazo y supervisión; y si la obra no está en el programa ni tiene expediente, denunciar en cabildo la opacidad sin detener la o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ncelar la solicitud original de la colonia para volver a meterla por el presupuesto participativo y que «quede bien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esionar para que la rampa lleve el nombre de la lideresa que la gestionó: así la comunidad reconoce a quién debe el favo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bra chiquita es la grande en miniatura: mismas reglas, menos test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riesgo típico de la obra pequeña con el instrumento de vigilancia que lo previene o destap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trato partido en tres «hermanos» para evadir licit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timado inflado que coincide con la única cotiz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Obra recibida sobre plano sin termin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bra que nadie sabe quién la pagó ni cuánd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aración contra catálogo de precios y entre colonias; tres cotistas distintos y verificación de postur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ista de verificación vecinal con pendientes y medición física antes del ac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perera obligatoria con monto, contratista y plazo, más expediente publicado en transpar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ruce de folios de contrato con ubicación, fecha y contratista en la sesión trimestral de cabild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bra chiquita es la grande en miniatura: mismas reglas, menos test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municipio mexicano, la obligación y el umbral a partir del cual una obra de banqueta debe licitarse públicamente se consultan directamente en la ley federal de obras públicas, que es uniforme para todo el paí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bra chiquita es la grande en miniatura: mismas reglas, menos test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porte de una obra de ramal de agua a cabildo trae cuatro afirmaciones. Una contiene el vicio clásico de la obra pequeña mal administrada: encuéntr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obra se asentó en el programa anual aprobado por el cabildo, con folio de petición vecinal como antecedent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ejecución costó 480 mil pesos, se contrató por invitación a tres cuando el umbral de licitación estatal es de 600 mil, con las tres posturas en expediente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Para ajustar el presupuesto, la obra se dividió en tres contratos consecutivos de 200 mil pesos adjudicados directos al mismo contratista en la misma fech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2209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recepción la suscribió el comité vecinal con lista de verificación, y el acta con fotos se publicó en el portal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bra chiquita es la grande en miniatura: mismas reglas, menos test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obra pequeña terminada en tu colonia en el último año —banqueta, ramal, muro, cancha—. Revisa su papelería como ciudadano (portal de transparencia, solicitud de información) y físicamente con ojos de lista de verificación: ¿existe el contrato y el monto publicado?, ¿el proveedor repite obra tras obra?, ¿qué pendientes quedaron y quién firmó el acta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una solicitud de información con tres preguntas precisas sobre esa obra y, según la respuesta, decide el siguiente paso: pregunta en cabildo con folio en mano, o reconocer públicamente que el ciclo estuvo bien hecho. Las dos salidas son ejercicio ciudadano: la diferencia con la queja es que van documenta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400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eñal de alerta máxima: tres contratos distintos, mismo contratista, misma calle, fechas seguidas. Ahí casi siempre hay un fraccionamient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bra de demanda social nace de documento —folio de petición o acta de asamblea— y muere en documento: acta de recepción con lista de verif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 anual de obras aprobado y publicado: lo que no está en el programa, es dedazo con retroexcavado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era de contratación la fija la ley estatal de obra pública: umbrales, invitación a tres y licitación; el principio es nacional, los números n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pecados —partido, cotización de papel, sobreprecio, recepción exprés, cartel fantasma— se tumban cruzando papeles, no con discur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 vecino en la recepción y muestra aleatoria trimestral del regidor: la vigilancia barata que la auditoría cara no suplirá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obra chiquita bajo la lupa gran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xcelente: con esto cierras el curso completo —del recorrido de colonia al acta de recepción de la última rampa—. Ya puedes leer una obra, pequeña o grande, como se lee un reglamento: buscando los papeles que cuadran y los que falt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obra chiquita bajo la lupa gran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os cinco pecados capitales y la diferencia entre marco nacional (principios de licitación) y regla estatal (umbrales y procedimientos): ahí están las dos claves que todo el resto de esta lección presupon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con la rampa verificada y el acta publicada, el curso cierra el círculo con que abrió: el regidor que recorre su territorio no reparte favores con foto —mueve expedientes con folio: peticiones que se vuelven programa, programa que se vuelve contratación regulada, contratación que se vuelve obra recibida por quien la va a us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es el presupuesto participativo completo: no la asamblea del domingo, sino el circuito del peso, del folio y del acta, funcionando igual en la bolsa de millones que en la banquetita de cien m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bra chiquita es la grande en miniatura: mismas reglas, menos testig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ar-r03-oa02"/>
              </a:rPr>
              <a:t><![CDATA[Obra de demanda social: lo pequeño se vigila igual que lo gra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siguiente ruta de la colección —Fiscalización ciudadana del cabildo— la lupa se invierte: ya no se gestiona la obra propia; se vigila la de todos, con la contraloría, las cuentas públicas y los órganos de fiscalización como materia prim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2026-10-24T06:27:50Z</dcterms:created>
  <dcterms:modified xsi:type="dcterms:W3CDTF">2026-10-24T06:27:50Z</dcterms:modified>
  <dc:title>Obra de demanda social: lo pequeño se vigila igual que lo grande</dc:title>
  <dc:description>Presentación editable del OA «Obra de demanda social: lo pequeño se vigila igual que lo grande». Enlace: https://politica.lumbre.lat/object/rgd-par-r03-oa02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