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rae escrito la etiquet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rae escrito la etiquet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rae escrito la etiquet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rae escrito la etiquet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rae escrito la etiquet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pre-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estadio probablemente no esté en el objeto ni en el programa anual de obras del FISM: ejercicio irregular y posiblemente desvío, aunque haya facturas —y el «remanente de diciembre» agrava la sospecha de gasto co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factura no lava la etiqueta —comprobar un gasto indebido es solo documentar bien una falta—. El patrón «remanente de diciembre» es el clásico del subejercicio que se devuelve con prisa y deja rastro: sin dictamen previo ni congruencia con el plan, la auditoría lo marca como ejercicio irregular. La 1 es la confusión entre formalidad y legalidad: papeles impecables sobre un fin equivocado siguen siendo fin equivocado. La 3 es el regate de etiquetas: mover dinero entre fondos «porque se parecen» es precisamente desviar dos veces. La 4 es falsa: el municipio puede obra deportiva con sus fondos y en sus términos —lo que no puede es disfrazar un evento de infraestructur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Operación FISM (NORMA NACIONAL): objeto, población y programa anual de acciones con dictamen; la Ley General de Contabilidad y la LGRA (art. 54) sancionan aplicar recursos a fines distintos de los autorizados, con o sin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etiqueta la pone quien paga. El cabildo no puede «interpretar» las reglas hacia su conveniencia; lo que sí puede —y debe— es: negociar en las instancias de coordinación (dependencias federales, congreso, asociaciones de municipios) la flexibilización del diseño, documentar por escrito ante la ventanilla federal la inviabilidad de una acción antes de que se convierta en observación, y ejercer con imaginación **dentro** de las zonas de libre determinación. La frase útil en sesión no es «estas reglas no son para nosotros», sino «¿qué vía de aclaración o excepción prevén las reglas, y cuál es nuestro oficio para activarla?». El municipio que pide aclaraciones por escrito sobrevive; el que improvisa verbos «acuerdos de interpretac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RMA NACIONAL: las reglas de operación se emiten por las dependencias federales, se publican en el DOF y son vinculantes para el ente ejecutor; el municipio participa en diseño de programas, pero no altera reglas por act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regla de operación dice «infraestructura básica», el arco de gala del partido entra perfectamente: básico es lo que la gent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el atajo al expediente de responsabilidad: «básico es lo que la gente necesita» es retórica, no hermenéutica de reglas de operación —donde la interpretación la fija la dependencia, con oficio y folio, no el que gasta—. Un arco de gala sin población ni objeto es el tipo de gasto que las auditorías citan como ejemplo de manual. Las líneas 1, 2 y 4 son los tres reflejos profesionales: el convenio se pide y se lee, la contrapartida se presupuesta o el fondo se rechaza a tiempo, y los informes se cumplen aunque informen vacío —el calendario federal no entiende de obra—. Tu oído de regidor: cuando alguien interprete una etiqueta en voz alta, pregunta «¿y eso en qué oficio a la dependencia quedó as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Operación (NORMA NACIONAL) + LGRA art. 54: aplicar recursos a fines distintos de los autorizados es desvío; la interpretación extensiva de un objeto de programa por el ejecutor no existe —se aclara por escrito con la dependencia o no se g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fondo etiquetado más grande de tu municipio (FORTAMUN, FAIS o FISM). Baja a las reglas de operación del año en curso y subraya tres cosas: el objeto, dos zonas de flexibilidad y los plazos de informe. ¿Tu cabildo sabe, sin abrir el PDF, cuáles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8818" r:id="rId1"/>
    <p:sldLayoutId id="2481838819" r:id="rId2"/>
    <p:sldLayoutId id="2481838820" r:id="rId3"/>
    <p:sldLayoutId id="24818388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a109a1cc569085d8105ba0f35e681593917e629c18411a81.jpg"/>
  <Relationship Id="rId3" Type="http://schemas.openxmlformats.org/officeDocument/2006/relationships/hyperlink" Target="https://politica.lumbre.lat/object/rgd-pre-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1-oa02" TargetMode="External"/>
  <Relationship Id="rId3"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tique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n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e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re-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qué significa que un recurso federal esté etiquetado: fines, reglas de operación, comprobación y fiscalización, y las consecuencias administrativas y penales de desvia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do quiere decir atado: el dinero llega con destino, calendario, padrón de beneficiarios y manual de comprobación escritos en otro lado —la federación—. Esta lección te muestra los candados en acción: qué son las reglas de operación, quién las redacta, cómo se coordinan gestiones con el estado y la federación, y por qué el desvío de un solo peso etiquetado pesa más en la escala legal que mil pesos de libre determinación mal gastad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tiquetado · reglas de operación · coordinación · fiscalización · desví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g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i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F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lex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TAM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m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r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ovis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l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cia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us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í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ée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par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rae escrito la etique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ñ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Fondo, objeto, población, procedimiento, comprobación, sanción: la etiqueta de un recurso federal se lee completa antes de gastar el primer peso.]]></a:t>
            </a:r>
          </a:p>
        </p:txBody>
      </p:sp>
      <p:sp>
        <p:nvSpPr>
          <p:cNvPr id="9"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nglón de la etiqueta es una ventana de riesgo o de defensa: el objeto define qué se puede comprar, el procedimiento cómo, y la comprobación qué papeles te salvarán en la auditoría. El regidor lee la etiqueta antes del presupuesto, no después de la observ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trae escrito la etique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diciembre, tu tesorero propone «ejercitar» el remanente del FISM en reparar el estadio para el evento de fin de año, porque «total, es obra». El problema de fondo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si la obra tiene factura y acta: el gasto se comprobó y el dinero quedó aplicado a infraestructura.]]></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estadio probablemente no esté en el objeto ni en el programa anual de obras del FISM: ejercicio irregular y posiblemente desvío, aunque haya facturas —y el «remanente de diciembre» agrava la sospecha de gasto con pri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stadio es seguridad pública disfrazada: debería usarse el FAIS y con eso se arregl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s obras deportivas solo las puede licitar el estado: el municipio no tiene esa facult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trae escrito la etique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reglas de operación de un fondo federal pueden modificarse por acuerdo del cabildo cuando resultan inviables para la realidad del municip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ases escuchadas en sesiones de cabildo sobre dinero etiquetado. En cuál se coló la grave:]]></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nvenio de coordinación con la secretaría federal fija montos, plazos y responsables: es público y se puede pedir vía transparencia.]]></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trapartida municipal del fondo se votó en la Ley de Ingresos: si no alcanza, el convenio se devuelve sin ejerci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regla de operación dice «infraestructura básica», el arco de gala del partido entra perfectamente: básico es lo que la gente necesita.]]></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forme de avances trimestral se entrega aunque no haya obra avanzada: reportar cero también es cumplir el calendar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fondo etiquetado más grande de tu municipio (FORTAMUN, FAIS o FISM). Baja a las reglas de operación del año en curso y subraya tres cosas: el objeto, dos zonas de flexibilidad y los plazos de informe. ¿Tu cabildo sabe, sin abrir el PDF, cuáles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1-oa02"/>
              </a:rPr>
              <a:t><![CDATA[Peso etiquetado, peso atado: finalidad y reglas de o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s reglas del fondo no están publicadas ni en tu portal, propón un punto de acuerdo: enlace permanente a las reglas, al programa anual de obras y a los padrones de beneficiarios. Transparencia de etiquetados es fiscalización anticipad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2026-10-24T06:15:45Z</dcterms:created>
  <dcterms:modified xsi:type="dcterms:W3CDTF">2026-10-24T06:15:45Z</dcterms:modified>
  <dc:title>Peso etiquetado, peso atado: finalidad y reglas de operación</dc:title>
  <dc:description>Presentación editable del OA «Peso etiquetado, peso atado: finalidad y reglas de operación». Enlace: https://politica.lumbre.lat/object/rgd-pre-r01-oa02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