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re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re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avera, verano, otoño, invierno (con fechas)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avera, verano, otoño, invierno (con fechas)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avera, verano, otoño, invierno (con fechas)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avera, verano, otoño, invierno (con fechas)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avera, verano, otoño, invierno (con fechas)» (6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pre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olicitar el paquete completo por oficio con plazo corto —ingresos por bolsa, egresos por partida, supuestos de cálculo—; si no llega, pedir que conste en acta la omisión y reservar el voto hasta contar con él, proponiendo además un calendario para el próximo cic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combina las tres herramientas del ciclo —oficio con plazo, constancia en acta, reserva de voto— y, además, repara el problema estructural pidiendo calendario para el año próximo. La 1 es pura sin ser eficaz: no informs, no exijas, solo niegas —y el presupuesto se vota igual, sin tu análisis—. La 3 quema la relación y a ti: el escándalo sin expediente es ruido; primero oficio, luego, si sigue la opacidad, todo lo demás. La 4 es la peor: votar sin documentos y aceptar promesas verbales te deja responsable de un número que no viste —el acta no registra promesas: registra votos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arts. 49 y 74 (NORMA NACIONAL) + régimen de sesiones y actas (REGLA ESTATAL): el derecho de información del regidor se ejerce por oficio y se documenta en acta; la reserva y el voto particular constan y surten efectos de descargo y fiscal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re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l presupuesto vive y se mueve —lo que no puede es mutar en secreto—. Las modificaciones existen porque la realidad (desastres, mayores participaciones, sentencias) no cabe en la hoja de septiembre; pero cada figura tiene su candado: topes por partida, dictamen de comisión, acuerdo de pleno, publicación. El problema municipal típico no es que haya modificaciones —lo son casi todas legítimas—, sino que se acumulen sin acta: un presupuesto votado en diciembre y reescrito en veinte transferencias de junio no es flexible, es otro. Tu tarea en la estación de ejercicio: pedir el **tablero de modificaciones** —original vs. reformado por partida— y revisar quién autorizó cada salto, con qué fundamento, y si la suma sigue pareciendo el proyecto que vota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General de Contabilidad Gubernamental y legislación local (NORMA NACIONAL/REGLA ESTATAL): existen figuras de modificación presupuestaria —transferencias, compensaciones, ampliaciones por nuevos ingresos— con requisitos, topes y autorizaciones que varían por estado; suelen bastar acuerdo del cabildo con dictamen, no rehacer el presupuesto ent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re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s transferencias entre partidas pueden hacerse sin acuerdo del cabildo si no cambian el total del presupuesto: es dinero dentro de la misma c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es el «por la misma casa» que han hundido a muchos tesoros: mover dinero entre partidas cambia **el destino**, que es lo que el cabildo votó —el total es solo el marco del papel—. Las transferencias sin acta son la vida secreta del presupuesto: ahí se traslada de educación a «imprevistos» sin pasar por el pleno. Las líneas 1, 3 y 4 describen bien el ciclo: la cuenta pública como cierre, el plan como orientación y los informes trimestrales como ventanas de medio año. Tu derecho de regidor no es «confiar en que el tesorero no mueva»: es ver el tablero de movimientos cada trimestre. Lo que el cabildo no revisa, se revisa solo —y sin testigos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General de Contabilidad Gubernamental + REGLA ESTATAL: las modificaciones presupuestarias requieren los requisitos y autorizaciones que la ley local señale —típicamente pleno o comisión con dictamen—; «no mover el total» no exime el control del mov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re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Busca en tu legislación estatal las fechas del ciclo: entrega del anteproyecto, votación del presupuesto, publicación, plazo de cuenta pública. Ármalas en una hoja con casillas de verificación para tu primer año de cabi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re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16" r:id="rId1"/>
    <p:sldLayoutId id="2481856317" r:id="rId2"/>
    <p:sldLayoutId id="2481856318" r:id="rId3"/>
    <p:sldLayoutId id="248185631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3bd7530cca7617fc4d9af405e5cbe3a3195db5608037e071.jpg"/>
  <Relationship Id="rId3" Type="http://schemas.openxmlformats.org/officeDocument/2006/relationships/hyperlink" Target="https://politica.lumbre.lat/object/rgd-pre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2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acion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pre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r las etapas del ciclo presupuestal municipal —programación, aprobación, ejercicio y resultado—, con sus plazos y actores, y ubicar en cuál interviene el regidor y con qué herramien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esupuesto nace, crece, obra y rinde cuentas: cuatro estaciones con fechas, actores y ventanas de intervención. Esta lección te da el calendario completo —del plan de desarrollo a la cuenta pública— y te marca dónde estás a tiempo de cambiar algo y dónde solo a tiempo de explicar. El regidor que conoce el ciclo no improvisa su fiscalización: la agen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iclo presupuestal · Ley de Ingresos · Presupuesto de Egresos · modificaciones · cuenta públic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avera, verano, otoño, invierno (con fechas)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e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pro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ed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ciones—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avera, verano, otoño, invierno (con fechas)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tiembre-dic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eng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b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e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avera, verano, otoño, invierno (con fechas)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e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/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i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avera, verano, otoño, invierno (con fechas)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nálisi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ill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tiembr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teridad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avera, verano, otoño, invierno (con fechas)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ár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s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érf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idos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mpli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lado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o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st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t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á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avera, verano, otoño, invierno (con fechas)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d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ó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ó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»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vers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da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clo en cuatro est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gramación, aprobación, ejercicio, revisión: del plan de desarrollo a la cuenta pública, con las ventanas donde el regidor decide, corrige o exp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clo se parece al clima: quien no siembra en la temporada, no cosecha en la otra. Las herramientas del regidor están casadas con cada estación: oficios en programación, voto en aprobación, informes en ejercicio, denuncia fundamentada en revis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imavera, verano, otoño, invierno (con fechas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os en noviembre y el cabildo debe votar la Ley de Ingresos del año próximo; tú no has recibido el anteproyecto. La jugada correcta en tu papel de regidor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otar en contra de todo por principio: sin documentos, no hay voto —y que conste la protesta en acta—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olicitar el paquete completo por oficio con plazo corto —ingresos por bolsa, egresos por partida, supuestos de cálculo—; si no llega, pedir que conste en acta la omisión y reservar el voto hasta contar con él, proponiendo además un calendario para el próximo cicl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Filtrar a la prensa que «el alcalde quiere aprobar a ciegas»: la presión mediática ordena la documenta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probar con condiciones verbales: «voto sí, pero la tesorera me promete que me pasa todo en enero»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imavera, verano, otoño, invierno (con fechas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 el presupuesto de egresos por el cabildo, el tesorero ya no puede mover dinero entre partidas: eso requiere aprobar otra vez el presupuesto compl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 de funcionarios sobre el calendario presupuestal. En cuál se coló la fals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uenta pública del año cierra en los primeros meses del siguiente y se entrega al congreso local para su revisión y dictam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transferencias entre partidas pueden hacerse sin acuerdo del cabildo si no cambian el total del presupuesto: es dinero dentro de la misma ca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lan municipal de desarrollo orienta el presupuesto: las acciones sin coincidencia con el plan son observables en la revis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os informes trimestrales de situación financiera existen precisamente para que el ejercicio no sea una caja negra entre la votación y la cuenta públic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2-oa01"/>
              </a:rPr>
              <a:t><![CDATA[El año de vida de un presupuesto: las cuatro estacion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en tu legislación estatal las fechas del ciclo: entrega del anteproyecto, votación del presupuesto, publicación, plazo de cuenta pública. Ármalas en una hoja con casillas de verificación para tu primer año de cabil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localizas las fechas en la ley de presupuesto de tu estado, el oficio-pregunta a la dirección de egresos o al congreso local es tu primera agenda: un regidor sin calendario vota cuando lo invita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2026-10-24T11:07:23Z</dcterms:created>
  <dcterms:modified xsi:type="dcterms:W3CDTF">2026-10-24T11:07:23Z</dcterms:modified>
  <dc:title>El año de vida de un presupuesto: las cuatro estaciones</dc:title>
  <dc:description>Presentación editable del OA «El año de vida de un presupuesto: las cuatro estaciones». Enlace: https://politica.lumbre.lat/object/rgd-pre-r02-oa01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