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olumnas: el mismo peso en cinco estados de ánim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pre-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pregunta obligada es qué pasó en el último trimestre: si la obra existió físicamente (actas, evidencias, dictamen) o si el cierre de diciembre «ejercitó» sobre el papel —el patrón gasto-diciembre-papeles-enero es el favorito de las observ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no niega la obra —pudo terminarse bien— pero exige la prueba física (actas de avance, evidencias geolocalizadas, dictamen de entrega-recepción): el patrón diciembre-enero es donde las auditorías encuentran más pagos de obras que no existieron o existieron a medias. La 1 es credulidad contable: la ejecución alta no acredita existencia real. La 3 inventa una explicación de fondo sin ver el expediente. La 4 es el error de novato: entre «pagado» (banco) y «construido» (ladrillo) caben exactamente todos los fraudes municip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Contabilidad Gubernamental (NORMA NACIONAL) + práctica de fiscalización (ASF y órganos locales): los picos de ejercicio en diciembre y la diferencia entre registro contable y evidencia física son focos rojos estándar de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distinción corriente/inversión es **poder político con cifras**. El corriente es rígido —nómina y servicios no se recortan sin conflicto— y consume primero; la inversión es lo que se puede redirigir y lo que la gente ve (obra). Si el corriente ocupa casi todo lo libre, cada peso etiquetado se peleó, cada obra nueva es deuda o milagro de diciembre. Los índices que tu ley estatal fije (proporción mínima de inversión, tope de deuda sobre ingresos) se calculan sobre esta clasificación —por eso pedirla desglosada no es «curiosidad técnica»: es leer el margen de decisión real del municipio. Un regidor que pregunta «¿qué porcentaje de mis ingresos libres se va en nómina?» está preguntando cuánto manda realmente el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Contabilidad Gubernamental: el objeto del gasto separa servicios personales, materiales y servicios generales de «activos» (inversión); topes y reglas locales —REGLA ESTATAL— suelen atar deuda y etiquetados a proporciones de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una partida aparece pagada pero nunca devengada, hay que tranquilizarse: el banco ya habló, es solo un retraso del co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convierte el desorden en coartada: «pagado sin devengar» no es retraso del contador; es el síntoma de pago sin expediente —factura posterior al cheque, «gasto» que se justificó después—, que en auditoría no se arregla a posteriori: se observa. Las líneas 1, 2 y 4 son buenas gramáticas: el modificado como realidad vigente, el cajón «otros» con lupa proporcional y el clasificador funcional como lente de política pública. Nota fina: la línea 1 también te protege a ti —un traspaso entre partidas que el pleno no votó no puede ser tu responsabilidad; la reserva de la línea 2, tampoco tu ignor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Contabilidad Gubernamental (NORMA NACIONAL): la secuencia correcta es devengar (reconocer la obligación) antes de pagar; el pago sin devengado es irregular en sí mismo —documentalmente es dinero público egresado sin obligación re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pre-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 el presupuesto de egresos (o informe del tercer trimestre) de tu municipio, calcula tres números: % de ejecución del trimestre, monto devengado sin pagar, y peso de «servicios personales» sobre el total. Anota qué pregunta le harías al tesorero por cada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pre-r02-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8858" r:id="rId1"/>
    <p:sldLayoutId id="2481838859" r:id="rId2"/>
    <p:sldLayoutId id="2481838860" r:id="rId3"/>
    <p:sldLayoutId id="24818388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f7bf41cf52da5656790a81e95f0e5e8a118d3f2cf56cd2c1.jpg"/>
  <Relationship Id="rId3" Type="http://schemas.openxmlformats.org/officeDocument/2006/relationships/hyperlink" Target="https://politica.lumbre.lat/object/rgd-pre-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pre-r02-oa02"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r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gre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pre-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 presupuesto de egresos municipal por sus tres clasificadores —objeto del gasto, funcional y partida—, distinguir gasto corriente de inversión y localizar en las columnas la diferencia entre aprobado, modificado, devengado y pag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egresos no se lee como un libro: se lee como un tablero. Esta lección te enseña la gramática de las columnas —inicial, modificado, devengado, ejercido, pagado— y los tres lenguajes con que se clasifica cada peso: para qué (objeto del gasto: sueldos, materiales, servicios), dónde (funcional: agua, tránsito, policía) y cómo se paga (partida). Al terminar, una tabla de 40 páginas te hablará en cifras clar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de egresos · objeto del gasto · gasto corriente · inversión · column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iz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dific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é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ntas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u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en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ci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e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t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ie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bernam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gu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tán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n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j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óm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inis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ás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rro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e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uz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umb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ric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ócra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ter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diogra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55–6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b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r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j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glo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en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olumnas: el mismo peso en cinco estados de ánim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probado al pag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probado, modificado, devengado, ejercido, pagado: entre columna y columna vive el hueso de la fiscalización municipal.]]></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sta entre columnas es una pregunta con nombre: aprobado vs modificado, ¿quién movió dinero sin el pleno?; devengado vs pagado, ¿a quién se le debe?; ejercido vs pagado sin devengar, ¿quién cobró antes de de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columnas: el mismo peso en cinco estados de ánim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informe a septiembre, una partida de obra aparece con 35% de ejecución; en el informe de enero siguiente aparece con 100% pagado. ¿Qué lectura es l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obra se terminó con eficiencia: el retraso se resolvió y el municipio cumplió; nada que preguntar.]]></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pregunta obligada es qué pasó en el último trimestre: si la obra existió físicamente (actas, evidencias, dictamen) o si el cierre de diciembre «ejercitó» sobre el papel —el patrón gasto-diciembre-papeles-enero es el favorito de las observa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tesorero movió dinero del FAIS a la obra: por eso tardó en llega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100% pagado siempre significa 100% construido: contabilidad y realidad son lo mism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columnas: el mismo peso en cinco estados de ánim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gasto corriente (sueldos, servicios, materiales) y la inversión (obra, equipos) se tratan igual en el presupuesto: su clasificación solo importa para la estadístic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ases sobre lectura de la tabla de egresos. En cuál se coló la erróne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onto «modificado» es el presupuesto vigente: comparar contra el «inicial» oculta los movimientos que el pleno no vot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artida «otros servicios» es una categoría contable legítima; solo pide lupa si su peso relativo crece sin explic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a partida aparece pagada pero nunca devengada, hay que tranquilizarse: el banco ya habló, es solo un retraso del contad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asificador funcional permite ver cuánto destina el municipio a agua, seguridad o tránsito más allá de si es sueldo u ob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presupuesto de egresos (o informe del tercer trimestre) de tu municipio, calcula tres números: % de ejecución del trimestre, monto devengado sin pagar, y peso de «servicios personales» sobre el total. Anota qué pregunta le harías al tesorero por cada númer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necesitas Excel experto: bastan sumas y restas de columna. Si alguien te dice que «no es tan simple», ese alguien sabe que sí lo es —y prefiere que no lo ve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pre-r02-oa02"/>
              </a:rPr>
              <a:t><![CDATA[Cómo leer (de verdad) un presupuesto de egre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2026-10-24T06:16:25Z</dcterms:created>
  <dcterms:modified xsi:type="dcterms:W3CDTF">2026-10-24T06:16:25Z</dcterms:modified>
  <dc:title>Cómo leer (de verdad) un presupuesto de egresos</dc:title>
  <dc:description>Presentación editable del OA «Cómo leer (de verdad) un presupuesto de egresos». Enlace: https://politica.lumbre.lat/object/rgd-pre-r02-oa02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