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pre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re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esorden financiero deja huella digital» (2 de 7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esorden financiero deja huella digital» (3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esorden financiero deja huella digital» (4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esorden financiero deja huella digital» (5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esorden financiero deja huella digital» (6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desorden financiero deja huella digital» (7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rgd-pre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¿Qué contratos o servicios explican el incremento del 40% en la partida de servicios generales frente al ejercicio anterior, y en qué acta se aprobó la política que lo generó?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describe un hecho verificable del documento (el porcentaje) y pide la explicación con su papel (contrato, acta), sin atribuir intención —eso lo decide la autoridad competente, no el regidor en sesión—; es una pregunta que se responde con datos o se nota cuando no se puede responder. La 1 convierte un indicio contable en acusación personal sin expediente, y te pone del lado débil ante el pleno y ante un posible demanda por difamación. La 3 quema tu capacidad de fiscalización interna: una vez en la prensa, la respuesta ya no es para ti, es para el daño político. La 4 es delegación pasiva de tu función: la auditoría llega tarde y no sustituye tu voto informado de ho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GT y leyes locales (NORMA NACIONAL/REGLA ESTATAL) + LGRA art. 49 (rendición de cuentas): el regidor tiene derecho a información veraz y oportuna; la pregunta documentada, sin imputación de dolo, se responde por obligación y su omisión también cons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re-r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como regla absoluta: el subejercicio es señal de alerta **pero no veredicto**. Puede indicar parálisis, corrupción preventiva o, legítimamente, un tesorero esperando que la federación libere el FISM antes de licitar, o una renegociación técnica de una obra que salió mal dictaminada. Lo que debe alarmarte no es el número bajo en sí, sino la **inercia del número bajo** sin explicación: si en el tercer trimestre sigue igual y nadie ha movido el calendario, el subejercicio dejó de ser prudencia y se está convirtiendo en el carrusel de diciembre. Tu pregunta correcta no es «¿por qué va tan bajo?» —que suena a reclamo—, sino «¿cuál es el cronograma de licitación y ejecución que sostiene esta proyección?»: obliga a mostrar el plan, y la ausencia de plan es la verdadera señ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y General de Contabilidad Gubernamental + análisis presupuestal: el subejercicio puede ser inercia, falta de capacidad ejecutiva o decisión legítima de no gastar sin planeación —pero también, en algunos casos, ahorro precautorio ante ingresos federales retrasados o renegociación de obras—; el número solo no distingue: el contexto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re-r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 solo proveedor con muchos contratos pequeños bajo el umbral de licitación basta para anunciar públicamente un fraude ante la pren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2 confunde **indicio con veredicto**: un patrón fraccionado es razón suficiente para investigar —oficio, solicitud de información, queja ante la contraloría— pero nunca para sentenciar en una rueda de prensa: hacerlo expone al regidor a una demanda y quema la vía institucional que sí podría probar el fraude. Las líneas 1, 3 y 4 son la rutina profesional completa: la vía formal antes del escándalo, el ratio de deuda como termómetro objetivo, y la serie trimestral como lupa de tendencia. Tu ventaja comparativa como regidor no es denunciar primero: es preguntar con mejor memoria numérica que el resto del cabil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y de Adquisiciones (NORMA NACIONAL/ESTATAL) + presunción de legalidad de los actos administrativos: el patrón fraccionamiento de contratos es indicio para investigación, no prueba de delito; sin dictamen de la autoridad competente, la imputación pública puede configurar responsabilidad para quien acu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pre-r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arga los últimos dos informes trimestrales de tu municipio (o pídelos por oficio si no están publicados). Aplica las cinco señales: ¿cuál partida de inversión va retrasada?, ¿hay reasignaciones sin acta?, ¿qué porcentaje de la deuda se va en intereses?, ¿aparece el mismo proveedor varias veces bajo el umbr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pre-r03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0951" r:id="rId1"/>
    <p:sldLayoutId id="2481860952" r:id="rId2"/>
    <p:sldLayoutId id="2481860953" r:id="rId3"/>
    <p:sldLayoutId id="248186095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6d37c740ec77fe171f02ee2a8cc64a9b2ba295359f0160d1.jpg"/>
  <Relationship Id="rId3" Type="http://schemas.openxmlformats.org/officeDocument/2006/relationships/hyperlink" Target="https://politica.lumbre.lat/object/rgd-pre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pre-r03-oa01" TargetMode="External"/>
  <Relationship Id="rId3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ñal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er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unicipi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pre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en las cifras municipales las señales típicas de desorden financiero —partidas infladas, subejercicio, gasto corriente que devora inversión, reasignaciones sospechosas— y llevarlas al cabildo con méto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l gasto no siempre huele: a veces solo se ve si sabes qué buscar. Esta lección te entrega la lista de verificación del regidor: partidas que crecen sin servicio que las justifique, subejercicio que anuncia obra fantasma, transferencias de última hora, proveedores que concentran adjudicaciones y deuda que crece más rápido que los ingresos. No son acusaciones: son preguntas con número y fecha, que es la única forma de llevar la sospecha al cabildo sin quemar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ñales de alerta · subejercicio · reasignaciones · deuda · fiscalizació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esorden financiero deja huella digital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jercic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e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t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br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u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figu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iembr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nce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sign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estion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esorden financiero deja huella digital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ó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le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iplic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or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one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vi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an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deud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esorden financiero deja huella digital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itméti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ológ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p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ce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ortizació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a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ato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nt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ci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ción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beneficiari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e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etiv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ó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esorden financiero deja huella digital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ch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petu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etiv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fica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s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esorden financiero deja huella digital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/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para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F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judic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esorden financiero deja huella digital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ut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ment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iv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ali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fic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desorden financiero deja huella digital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o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l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u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u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dora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n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 señales, cinco pregun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bejercicio, reasignaciones en cadena, corriente que devora inversión, deuda desbordada y concentración de proveedores: cinco patrones visibles en las cifr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señal se convierte en pregunta fiscalizable con la misma fórmula: hecho del documento, no adjetivo sobre la persona. «¿Por qué creció esto?» es más fuerte que «esto está mal hecho»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desorden financiero deja huella digit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s que una partida de «servicios generales» creció 40% respecto al año pasado sin que ningún servicio nuevo se haya aprobado en el cabildo. La formulación más eficaz y segura ante el pleno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l tesorero está inflando esta partida para beneficio propio»: decirlo claro, aunque due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¿Qué contratos o servicios explican el incremento del 40% en la partida de servicios generales frente al ejercicio anterior, y en qué acta se aprobó la política que lo generó?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ublicar la duda en redes sociales para que la ciudadanía presione lo que el pleno no pregun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decir nada todavía: esperar a que la auditoría encuentre el error por t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desorden financiero deja huella digit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to nivel de subejercicio (poca ejecución del presupuesto) a mitad de año es siempre señal de parálisis administrativa y nunca puede indicar algo positiv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os de regidores sobre vigilancia de cifras. En cuál se coló el ma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ntes de reclamar en el pleno, pide el dato por oficio: la solicitud formal obliga a respuesta y deja constancia de la omisión si no lleg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solo proveedor con muchos contratos pequeños bajo el umbral de licitación basta para anunciar públicamente un fraude ante la pren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981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deuda se vigila con un ratio simple: servicio de deuda sobre ingresos disponibles, comparado con el tope de la ley estata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ota en tu libreta el porcentaje de ejecución de cada gran partida por trimestre: la serie histórica delata patrones que un número suelto no deja 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a los últimos dos informes trimestrales de tu municipio (o pídelos por oficio si no están publicados). Aplica las cinco señales: ¿cuál partida de inversión va retrasada?, ¿hay reasignaciones sin acta?, ¿qué porcentaje de la deuda se va en intereses?, ¿aparece el mismo proveedor varias veces bajo el umbral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pre-r03-oa01"/>
              </a:rPr>
              <a:t><![CDATA[Señales de alerta en los números del munici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detectas una sola señal, fórmala como pregunta con número y fecha antes de la próxima sesión —eso es fiscalizar: convertir un dato público en una obligación de responde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2026-10-24T12:24:38Z</dcterms:created>
  <dcterms:modified xsi:type="dcterms:W3CDTF">2026-10-24T12:24:38Z</dcterms:modified>
  <dc:title>Señales de alerta en los números del municipio</dc:title>
  <dc:description>Presentación editable del OA «Señales de alerta en los números del municipio». Enlace: https://politica.lumbre.lat/object/rgd-pre-r03-oa01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