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pre-r03-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pre-r03-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ice si el año cerró bien» (2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ice si el año cerró bien» (3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ice si el año cerró bien» (4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ice si el año cerró bien» (5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ice si el año cerró bien» (6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ice si el año cerró bien»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rgd-pre-r03-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er el detalle de la observación, solicitar por escrito al tesorero el plan y plazo de desahogo, y condicionar tu voto a que esa gestión quede asentada en acta —o votar en contra con reserva motivada citando el número de observación, si el pleno insiste en aprobar sin desah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2: convierte el dictamen —un documento externo que ya hizo el análisis— en tu herramienta de fiscalización inmediata, exige desahogo documentado y, si el pleno no responde, protege tu posición con voto razonado y reserva, igual que en cualquier otra votación de cabildo. La 1 minimiza una falta grave: un etiquetado mal ejercido es precisamente la observación que suele acabar en devolución con cargo al municipio y en procedimiento administrativo. La 3 confunde el orden procesal: el desahogo es previo a la sanción, y la omisión del cabildo en esta fase no es neutralidad, es dejar pasar. La 4 puede ser útil después, nunca antes: primero agotas la vía interna —sesión, acta, oficio—; el escándalo prematuro cierra las puertas del desahogo que sí protege recur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 General de Contabilidad Gubernamental (NORMA NACIONAL) + LGRA arts. 49, 54: las observaciones se desahogan con plazo y evidencia; el cabildo que conoce una irregularidad y aprueba sin exigirla puede incurrir en omisión de su función de rendición de cuentas y, según el caso, corresponsabilidad administ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pre-r03-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como certeza absoluta: un dictamen limpio es buena señal —el municipio cuadró sus números con lo que se audita por muestreo—, pero el auditado revisa **una muestra**: puede quedar fuera un contrato chico pero mal adjudicado, una obra no visitada en campo, o un gasto que simplemente no alcanzó el umbral de revisión estadística. Para ti como regidor, la regla práctica es no cambiar tu vigilancia por un dictamen favorable: las señales de alerta que aprendiste a leer (proveedores repetidos, subejercicio, corrientes de diciembre) siguen siendo tuyas de vigilar en tiempo real, año con año, con o sin observación. Y en el sentido inverso, tampoco sobreactúes: un dictamen con salvedades no es una sentencia de corrupción —a veces es una firma que faltó o un informe que llegó tarde—. La cuenta pública se lee con cabeza estadística, no con veredicto m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áctica de fiscalización (ASF, órganos locales) + Ley General de Contabilidad Gubernamental: la auditoría revisa una muestra, no el cien por ciento de las operaciones; un dictamen limpio acredita conformidad documental de lo revisado, no inocencia universal de todo lo ejecu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pre-r03-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i el cabildo aprueba la cuenta pública por mayoría, la observación de fondo queda subsanada: el pleno es la última aut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3 invierte la cadena: el órgano que fiscaliza **no es el fiscalizado** —si bastara el voto del pleno para «cerrar» una observación, ninguna auditoría existiría—. El desahogo se prueba con documentos ante quien observó, no con actas internas que declaren superada la duda. Las líneas 1, 2 y 4 describen bien el sistema: la ASF tiene facultad concurrente sobre recursos federales, las promociones de responsabilidad siguen a la observación no resuelta, y las salvedades son señal específica, no catástrofe general. Tu regla de sesión: **el acta protege tu posición, pero no borra la observación** —usa el acta para dejar constancia de lo que exigiste, no para tranquilizar tu voto sobre lo que no te respondie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 General de Contabilidad Gubernamental + sistema nacional de fiscalización (NORMA NACIONAL): las observaciones se desahogan ante el órgano de auditoría, no ante el sujeto obligado; aprobar internamente un informe con observaciones no desahogadas no las extingue, y puede agravar la falta administrativa de quien las cono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pre-r03-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Busca la última cuenta pública dictaminada de tu municipio y su dictamen (estado, órgano local o ASF si hubo recursos federales). Identifica: tipo de dictamen, observaciones principales y si aparece el desahogo. Anota qué preguntarías en la siguiente sesión de cabi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pre-r03-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1591" r:id="rId1"/>
    <p:sldLayoutId id="2481841592" r:id="rId2"/>
    <p:sldLayoutId id="2481841593" r:id="rId3"/>
    <p:sldLayoutId id="248184159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74efa50a22c0c9074100c69c96199ae4eff3f0d2e6138f71.jpg"/>
  <Relationship Id="rId3" Type="http://schemas.openxmlformats.org/officeDocument/2006/relationships/hyperlink" Target="https://politica.lumbre.lat/object/rgd-pre-r03-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3-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3-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3-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3-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3-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3-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3-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3-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3-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3-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3-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3-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3-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3-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3-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3-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3-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3-oa02" TargetMode="External"/>
  <Relationship Id="rId3" Type="http://schemas.openxmlformats.org/officeDocument/2006/relationships/notesSlide" Target="../notesSlides/notesSlide1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en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úbl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xam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ñ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pre-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3-oa02"/>
              </a:rPr>
              <a:t><![CDATA[Cuenta pública: el examen de fin de 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ender qué es la cuenta pública municipal, quién la revisa y dictamina, qué significa una observación o un «dictamen con salvedades», y cómo el regidor la usa como insumo de fiscalización y descargo prop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3-oa02"/>
              </a:rPr>
              <a:t><![CDATA[Cuenta pública: el examen de fin de 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enta pública es el espejo contable del año: dice si el dinero que el cabildo votó efectivamente se usó como se votó. Esta lección explica qué la compone —ejercido, pagado, deudas, aplicaciones a fondos federales—, quién la revisa —contraloría, congreso local, ASF si hay dinero federal— y qué hacer cuando aparece una observación: entenderla, exigir su desahogo y, si la responsabilidad es del funcionario, no cubrirla con tu voto de aprobación del informe.]]></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3-oa02"/>
              </a:rPr>
              <a:t><![CDATA[Cuenta pública: el examen de fin de 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9]]></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uenta pública · dictamen · observaciones · contraloría · descarg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ice si el año cerró bien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3-oa02"/>
              </a:rPr>
              <a:t><![CDATA[Cuenta pública: el examen de fin de 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l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nanci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ab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s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bernamen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u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ice si el año cerró bien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3-oa02"/>
              </a:rPr>
              <a:t><![CDATA[Cuenta pública: el examen de fin de 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ili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lo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peri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órg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c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quival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gr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F]]></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ctáme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mpi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ice si el año cerró bien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3-oa02"/>
              </a:rPr>
              <a:t><![CDATA[Cuenta pública: el examen de fin de 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ctáme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ve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íf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ctámen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ve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iz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rregular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renders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serv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e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ho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mo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nunci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nal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rocrá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
        <p:nvSpPr>
          <p:cNvPr id="8" name=""/>
          <p:cNvSpPr txBox="1"/>
          <p:nvPr/>
        </p:nvSpPr>
        <p:spPr>
          <a:xfrm>
            <a:off x="514350" y="3857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v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ice si el año cerró bien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3-oa02"/>
              </a:rPr>
              <a:t><![CDATA[Cuenta pública: el examen de fin de 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m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er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arl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t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íf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ha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v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iem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gu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asific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serva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up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ice si el año cerró bien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3-oa02"/>
              </a:rPr>
              <a:t><![CDATA[Cuenta pública: el examen de fin de 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ponsabi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arti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b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en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el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bil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ó]]></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hog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ice si el año cerró bien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3-oa02"/>
              </a:rPr>
              <a:t><![CDATA[Cuenta pública: el examen de fin de 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er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r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rc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aho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gil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ho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u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p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j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r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lind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si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u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ice si el año cerró bien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3-oa02"/>
              </a:rPr>
              <a:t><![CDATA[Cuenta pública: el examen de fin de 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u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er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ri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ent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g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ter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observación al expedi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3-oa02"/>
              </a:rPr>
              <a:t><![CDATA[Cuenta pública: el examen de fin de 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Dictamen, observaciones, plazo de desahogo, promoción de responsabilidad: la ruta que sigue una cuenta pública mal cerrada.]]></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regidor que lee el dictamen a tiempo y formula sus reservas en acta está en el punto exacto donde la fiscalización se convierte en descargo propio: después de que la promoción corre, la ventana de inocencia se cier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3-oa02"/>
              </a:rPr>
              <a:t><![CDATA[Cuenta pública: el examen de fin de 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ocumento que dice si el año cerró bien]]></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dictamen de la auditoría superior estatal a tu municipio señala una observación grave: un etiquetado federal del Ramo 33 no fue ejercido conforme a sus reglas de operación. La cuenta pública está por votarse en el cabildo. Tu actuación correcta es:]]></a:t>
            </a:r>
          </a:p>
        </p:txBody>
      </p:sp>
      <p:sp>
        <p:nvSpPr>
          <p:cNvPr id="9" name=""/>
          <p:cNvSpPr txBox="1"/>
          <p:nvPr/>
        </p:nvSpPr>
        <p:spPr>
          <a:xfrm>
            <a:off x="666750" y="298132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otar la aprobación del informe porque la observación es «administrativa» y la resolverá el tesorero después, sin necesidad de frenar nada ho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3-oa02"/>
              </a:rPr>
              <a:t><![CDATA[Cuenta pública: el examen de fin de 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9]]></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er el detalle de la observación, solicitar por escrito al tesorero el plan y plazo de desahogo, y condicionar tu voto a que esa gestión quede asentada en acta —o votar en contra con reserva motivada citando el número de observación, si el pleno insiste en aprobar sin desahogo.]]></a:t>
            </a:r>
          </a:p>
        </p:txBody>
      </p:sp>
      <p:sp>
        <p:nvSpPr>
          <p:cNvPr id="8" name=""/>
          <p:cNvSpPr txBox="1"/>
          <p:nvPr/>
        </p:nvSpPr>
        <p:spPr>
          <a:xfrm>
            <a:off x="666750" y="28575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perar a que la ASF o la fiscalía actúen: mientras no haya denuncia formal, el cabildo no tiene nada que hacer con la observación.]]></a:t>
            </a:r>
          </a:p>
        </p:txBody>
      </p:sp>
      <p:sp>
        <p:nvSpPr>
          <p:cNvPr id="9" name=""/>
          <p:cNvSpPr txBox="1"/>
          <p:nvPr/>
        </p:nvSpPr>
        <p:spPr>
          <a:xfrm>
            <a:off x="666750" y="38576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blicar la observación en redes para presionar una respuesta inmediata del tesorero antes de la vota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3-oa02"/>
              </a:rPr>
              <a:t><![CDATA[Cuenta pública: el examen de fin de 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ocumento que dice si el año cerró bie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ictamen «limpio» (sin observaciones) de la cuenta pública significa automáticamente que no hubo ninguna irregularidad en el ejercicio del municipi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3-oa02"/>
              </a:rPr>
              <a:t><![CDATA[Cuenta pública: el examen de fin de 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rases sobre la cuenta pública y su revisión. En cuál se coló la falsa:]]></a:t>
            </a:r>
          </a:p>
        </p:txBody>
      </p:sp>
      <p:sp>
        <p:nvSpPr>
          <p:cNvPr id="9" name=""/>
          <p:cNvSpPr txBox="1"/>
          <p:nvPr/>
        </p:nvSpPr>
        <p:spPr>
          <a:xfrm>
            <a:off x="628650" y="23241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ASF puede fiscalizar recursos federales ejercidos por el municipio aunque la cuenta pública local la apruebe el congreso del estado.]]></a:t>
            </a:r>
          </a:p>
        </p:txBody>
      </p:sp>
      <p:sp>
        <p:nvSpPr>
          <p:cNvPr id="10" name=""/>
          <p:cNvSpPr txBox="1"/>
          <p:nvPr/>
        </p:nvSpPr>
        <p:spPr>
          <a:xfrm>
            <a:off x="628650" y="3305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observación no desahogada en plazo puede convertirse en promoción de responsabilidad ante el órgano local de contro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3-oa02"/>
              </a:rPr>
              <a:t><![CDATA[Cuenta pública: el examen de fin de 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9]]></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cabildo aprueba la cuenta pública por mayoría, la observación de fondo queda subsanada: el pleno es la última autoridad.]]></a:t>
            </a:r>
          </a:p>
        </p:txBody>
      </p:sp>
      <p:sp>
        <p:nvSpPr>
          <p:cNvPr id="8" name=""/>
          <p:cNvSpPr txBox="1"/>
          <p:nvPr/>
        </p:nvSpPr>
        <p:spPr>
          <a:xfrm>
            <a:off x="628650" y="2209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dictamen con salvedades indica que la auditoría encontró diferencias sin resolver en una parte específica del infor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3-oa02"/>
              </a:rPr>
              <a:t><![CDATA[Cuenta pública: el examen de fin de 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usca la última cuenta pública dictaminada de tu municipio y su dictamen (estado, órgano local o ASF si hubo recursos federales). Identifica: tipo de dictamen, observaciones principales y si aparece el desahogo. Anota qué preguntarías en la siguiente sesión de cabil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3-oa02"/>
              </a:rPr>
              <a:t><![CDATA[Cuenta pública: el examen de fin de 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i la cuenta pública ni su dictamen están en el portal de transparencia, tu primera acción no es el debate presupuestal de diciembre: es una solicitud de información formal con la LGT en la man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2026-10-24T07:01:58Z</dcterms:created>
  <dcterms:modified xsi:type="dcterms:W3CDTF">2026-10-24T07:01:58Z</dcterms:modified>
  <dc:title>Cuenta pública: el examen de fin de año</dc:title>
  <dc:description>Presentación editable del OA «Cuenta pública: el examen de fin de año». Enlace: https://politica.lumbre.lat/object/rgd-pre-r03-oa02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