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sim-sm-r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2 de 9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3 de 9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4 de 9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5 de 9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6 de 9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7 de 9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8 de 9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antes de la votación» (9 de 9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reserva fundada en el reglamento, seguida de quedarse a presidir la solución (la comis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bloquear con fundamento y luego ocupar el espacio de solución (la comisión) convierte el procedimiento en autoridad. El discurso sin fundamento se lee como ruido; el silencio deja el acta sin explicación; la prensa antes de la vía institucional quema puentes y te exp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MENTO Y EXPEDIENTE: el reglamento interior exige dictamen de comisión para acuerdos tarifarios; detener sin proponer deja el vacío a o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acuerdo tarifario puede votarse de inmediato si el presidente tiene mayoría, aunque el dictamen de la comisión esté pen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la mayoría no dispensa el dictamen técnico de la comisión. Votar sin él hace impugnables los acuerdos y expone a quien los firma, incluso si hoy nadie recla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CEDIMIENTO: las tarifas requieren dictamen previo de la comisión competente; la mayoría numérica no subsana la falta de dicta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El cabildo no es una contienda de un solo round: se vota cada mes. El titular de hoy se paga con votos perdidos mañana; quien documenta y negocia conserva el principio y gana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EGOCIACIÓN LEGISLATIVA: en cuerpos colegiados permanentes, la relación con la mayoría es el activo que determina la capacidad de aprobar y bloquear en el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decisión tuya reciente (trabajo, escuela, comunidad) donde tenías fundamento para objetar algo. ¿Lo objetaste con expediente, con discurso o en silencio? Escribe qué habrías hecho distinto con la lección del simulador: bloquear con fundamento y quedarse a construir la altern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577" r:id="rId1"/>
    <p:sldLayoutId id="2481842578" r:id="rId2"/>
    <p:sldLayoutId id="2481842579" r:id="rId3"/>
    <p:sldLayoutId id="24818425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7fc34ee711ad94bab104cc9bfee7283bfa75041a139bd9b1.jpg"/>
  <Relationship Id="rId3" Type="http://schemas.openxmlformats.org/officeDocument/2006/relationships/hyperlink" Target="https://politica.lumbre.lat/object/sim-sm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1-oa01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bil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m-sm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vegar una sesión de cabildo con un aumento de tarifa en juego: decidir cuándo hablar, cómo documentar y con quién negociar, evaluando las consecuencias jurídicas, políticas y presupuestales de cada elec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 regidor de entrada. Hoy es tu primera sesión de cabildo y el presidente propone subir la tarifa del agua un 18 por ciento sin estudio técnico visible. Recorrerás un escenario ramificado donde cada decisión tiene consecuencias: expedientes, mayorías, prensa y tu propio legado. Al final, tres checkpoints para medir tu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imulador: sesión de cabildo · gobierno · Lumbre · ramificación · decis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 · Sesión de Cabil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cen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imera sesión como regidor. En el orden del día, punto 4: el presidente municipal propone aumentar 18 por ciento la tarifa del agua. No hay estudio técnico anexo; el tesorero alcanza una hoja con proyecciones de ingreso. Tu vocero de campaña te busca con la mirada: la prensa local ya huele la nota. Tienes tres minutos antes de que el secretario pregunte por la vot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funcio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ee cada nodo y elige: tus decisiones cambian el desenlace. No hay opción correcta garantizada: hay costos visibles y costos ocultos. Al terminar el escenario, tres checkpoints calificados medirán tu criterio profesion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1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cretario del cabildo pregunta si hay reservas sobre el punto 4. Tu mano está sobre la mesa. ¿Qué haces en los próximos tres minut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Levantar la mano y solicitar que se aplique el reglamento: sin estudio técnico, el punto no se vota. (va a reglament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7813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Quedarte callado y votar en contra cuando llegue el momento. (va a silencio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6705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ntervenir con un discurso encendido contra el aumento, sin mencionar el expediente. (va a discurs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60045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edir un receso de diez minutos para hablar con los regidores de la mayoría. (va a receso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2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gla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 el artículo del reglamento interior: los acuerdos tarifarios requieren dictamen de la comisión de hacienda. El presidente se molesta, pero la síndica asiente: ella revisó los papeles y el dictamen efectivamente no está. El secretario confirma en acta. El punto se retira a com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004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Ofrecerte para presidir la comisión que revisará la tarifa. (va a fin-comision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4766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ar el tema por cerrado y no volver a tocarlo. (va a fin-archivado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3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ilenci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otación corre: seis a cuatro pasa el aumento. Tu voto negativo queda en acta, sin explicación. A la semana, la prensa pregunta por qué subió el agua y ningún regidor sabe explicar el criterio. El gobierno culpa a la oposición de no haber avisado en tiem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discur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385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intervención emociona a la galería pero no menciona el vicio de procedimiento. El presidente responde con datos —aunque incompletos— y la mayoría te retruca que «el aumento ya estaba aprobado en la ley de ingresos». Te ven como ruido, no como ries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4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orregir el rumbo: pedir la palabra de nuevo y citar el dictamen faltante. (va a reglament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7526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Bajar del tema y esperar el dictamen en comisión. (va a fin-pierde-voz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28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ce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8125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diez minutos recorres las bancadas: dos regidores de la mayoría están incómodos con la cifra, uno propone un aumento escalonado. Cierras un acuerdo de voto: retirada el punto de hoy y tarifa escalonada con estudio técnico en treinta dí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957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onerte de pie y proponer el acuerdo ante el pleno, dando crédito a todos. (va a fin-acuerd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2195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Negociar tú solo el acuerdo y presentarlo como iniciativa propia. (va a fin-solo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5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comision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s la comisión. Con la síndica y un académico externo, el estudio revela que la tarifazo era innecesario: el problema era el subsidio cruzado mal aplicado. El aumento aprobado queda en ocho por ciento, con compensación a barrios pobres. Tu primera victoria no fue un discurso: fue un expedie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6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archivad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te la batalla del procedimiento y no volviste a aparecer. El tema muere en un cajón, la tarifa no sube, pero tampoco se arregla el subsidio. Pasados los meses, el agua sigue cara para quien menos tiene y nadie responde por ello. Documentar sin dar la cara también es una forma de renunci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7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pierde-voz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tragaste el error y no corregiste a tiempo. En la siguiente sesión votas contra el aumento sin haber construido alternativa: la mayoría te lee como el regidor del no, y te vacían las comisiones. El expediente seguía ahí, intacto: nunca lo volviste a abr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8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acuerd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eno aprueba tu propuesta con los votos que ya estaban amarrados. La prensa escribe «acuerdo histórico del cabildo»; dos regidores te lo agradecen en privado, el tercero aprende que se puede negociar contigo. Perdiste el aumento de hoy; ganaste la mayoría para el de siemp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antes de la votación · 9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sol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s el acuerdo como tuyo. Los dos regidores que lo construyeron te lo cobran en la siguiente sesión: la mayoría se rompe cuando más la necesitas. Ganaste ocho por ciento de tarifa y perdiste a tus aliados: en un cabildo, la autoría se paga y la crédito compartido se multip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00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qué dejó tu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escenario, ¿cuál fue la jugada que convirtió un vicio de procedimiento en poder real a largo plaz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iscurso encendido ante la galería: la presión pública doblega mayorí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reserva fundada en el reglamento, seguida de quedarse a presidir la solución (la comisión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otar en contra en silencio: el acta registra la disidencia y eso bas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ar el problema en prensa antes de agotar la vía institucion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qué dejó tu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sesiones de cabildo. Una contiene un error de procedimien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acuerdos se inscriben en un orden del día y quedan probados en el acta de la 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acuerdo tarifario puede votarse de inmediato si el presidente tiene mayoría, aunque el dictamen de la comisión esté pend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gidor puede solicitar que conste en acta su reserva o minoría de razón sobre un pun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sesiones pueden ser abiertas al público y transmitirse por los canales municipa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qué dejó tu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olítica municipal, ganar el debate público del momento y perder la relación con la mayoría del cabildo suele ser un mal intercambio: la tarifa se aprueba en otra sesión y el aislamiento cobra cada d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1-oa01"/>
              </a:rPr>
              <a:t><![CDATA[Simulador · Sesión de Cabi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qué dejó tu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decisión tuya reciente (trabajo, escuela, comunidad) donde tenías fundamento para objetar algo. ¿Lo objetaste con expediente, con discurso o en silencio? Escribe qué habrías hecho distinto con la lección del simulador: bloquear con fundamento y quedarse a construir la alterna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un ejemplo propio, vuelve al nodo reglamento y pregúntate por qué cuesta tanto levantarse a habl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2026-10-24T07:18:24Z</dcterms:created>
  <dcterms:modified xsi:type="dcterms:W3CDTF">2026-10-24T07:18:24Z</dcterms:modified>
  <dc:title>Simulador · Sesión de Cabildo</dc:title>
  <dc:description>Presentación editable del OA «Simulador · Sesión de Cabildo». Enlace: https://politica.lumbre.lat/object/sim-sm-r01-oa01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