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entrar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entrar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sim-sm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2 de 10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3 de 10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4 de 10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5 de 10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6 de 10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7 de 10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8 de 10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9 de 10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tenta y dos horas antes del cierre» (10 de 10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porte en efectivo del candidato: 900 mil pesos; la constancia del partido fija el tope de aporte personal en 850 m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nglón 3 es el rebase de tope: 900 mil contra un máximo de 850 mil. Los renglones 1 (proveedor fantasma) y 2 (gasto sin evidencia) también son irregularidades —de otra naturaleza—; los 4, 5 y 6 son gastos defendibles con documentación 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PES: el aporte del candidato está topeado por ley y se reporta con constancia; todo excedente es falta de financiamiento, aunque el dinero sea prop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Detective de errores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chazar y documentar el hallazgo para escalarlo al comité y a la autoridad: una factura nueva por un gasto que no se le hizo a ese proveedor es fals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«regularizar» facturas con un proveedor que no realizó el gasto es falsificación de operaciones, se firmes o no. Registrar al emisor no limpia la simulación; delegar la firma solo diluye, no elimina, tu responsabilidad como quien conocía el he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INANCIAMIENTO: sustituir facturas por gastos no realizados con ese proveedor simula operaciones inexistentes; la falta administrativa escala a responsabilidad pe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fiscalización revisa la cadena de quien debía actuar. Documentar y callar no extingue la obligación de reportar; en el mejor caso te documenta como testigo inerte, en el peor te integra a la om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MISIÓN: el sujeto obligado debe reportar las irregularidades detectadas; guardar el acta sin escalar mantiene el deber incumplido y la responsabilidad v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 control que hayas hecho alguna vez (un trabajo escolar, inventario, caja de un evento): ¿detectaste algo y lo reportaste, lo guardaste o lo resolviste «por abajo»? Reescribe esa decisión con el protocolo del simulador: documentar primero, escalar después, nunca regularizar papeles fal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6969" r:id="rId1"/>
    <p:sldLayoutId id="2481906970" r:id="rId2"/>
    <p:sldLayoutId id="2481906971" r:id="rId3"/>
    <p:sldLayoutId id="24819069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d02dbac040e1d0ed0f791f411a2932eb4b673690a6c069a1.jpg"/>
  <Relationship Id="rId3" Type="http://schemas.openxmlformats.org/officeDocument/2006/relationships/hyperlink" Target="https://politica.lumbre.lat/object/sim-sm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hyperlink" Target="https://politica.lumbre.lat/object/pol-j20-r01-oa01" TargetMode="External"/>
  <Relationship Id="rId4" Type="http://schemas.openxmlformats.org/officeDocument/2006/relationships/hyperlink" Target="https://politica.lumbre.lat/object/pol-j01-r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hyperlink" Target="https://politica.lumbre.lat/object/pol-t03-r01-oa01" TargetMode="External"/>
  <Relationship Id="rId4" Type="http://schemas.openxmlformats.org/officeDocument/2006/relationships/hyperlink" Target="https://politica.lumbre.lat/object/sin-con-r01-oa01" TargetMode="External"/>
  <Relationship Id="rId5" Type="http://schemas.openxmlformats.org/officeDocument/2006/relationships/hyperlink" Target="https://politica.lumbre.lat/object/sin-con-r02-oa02" TargetMode="External"/>
  <Relationship Id="rId6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3-oa01" TargetMode="External"/>
  <Relationship Id="rId3" Type="http://schemas.openxmlformats.org/officeDocument/2006/relationships/hyperlink" Target="https://politica.lumbre.lat/circles/contraloria-y-auditoria-publica-municipal-57c90f" TargetMode="External"/>
  <Relationship Id="rId4" Type="http://schemas.openxmlformats.org/officeDocument/2006/relationships/hyperlink" Target="https://politica.lumbre.lat/rutas/ruta-ciudadania-vigilanci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scaliz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m-sm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el informe de gastos de una campaña y detectar irregularidades: topes, proveedor fantasma, recursos de origen prohibido y opacidad documental. Decidir a quién señalar, cómo y con qué prueba, con consecuencias legales y políticas por cada omis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 interno del comité de campaña a 72 horas de entregar el informe: una imprenta con domicilio fiscal en un taller mecánico, 380 mil pesos de asambleas sin lista de asistencia y un aporte personal que rebasa el tope. El escenario son 11 situaciones: 5 con decisión tuya (encadenadas hasta 3) y 6 desenlaces. Cierra con 3 reactivos calificados, y el detective de errores te pone 6 renglones de informe con 3 irregularidades re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imulador: fiscalización · gastos de campaña · Lumbre · ramificación · integrida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 · Fiscaliz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cen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altan 72 horas para entregar el informe de gastos. El tesorero te pasa tres carpetas: impresión de 40 mil gacetas a «Gráficas Sol SA de CV» (domicilio: un taller mecánico); 380 mil pesos en «asambleas vecinales» sin lista de asistencia; y el candidato personalmente aportó 900 mil, cuando el tope de aporte propio es 850 mil. Todo lo demás parece en orden. El gerente te guiña: «estamos a tiempo de ajustar las facturas antes de subir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r es un oficio con reglas propias. Antes de entrar, mira cómo se lee un documento oficial, qué distingue a la obligación de la facultad y cómo se formula un requerimiento que de verdad respond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ol-j20-r01-oa01"/>
              </a:rPr>
              <a:t><![CDATA[Cómo se lee una resolución: qué te obliga y qué 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813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43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pol-j01-r02-oa01"/>
              </a:rPr>
              <a:t><![CDATA[Obligación, facultad y sanción: las tres consecuencias de una nor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ol-t03-r01-oa01"/>
              </a:rPr>
              <a:t><![CDATA[Ficha de consulta jurídica: cómo escribir la pregunta que sí tiene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050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66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urso «Contraloría y auditoría pública municipal» el tema se desarrolla en: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0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sin-con-r01-oa01"/>
              </a:rPr>
              <a:t><![CDATA[El órgano interno de control: qué revisa y cóm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718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curso «Contraloría y auditoría pública municipal»: se abre al estar inscri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33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5" tooltip="https://politica.lumbre.lat/object/sin-con-r02-oa02"/>
              </a:rPr>
              <a:t><![CDATA[La cuenta pública municipal: qué se entrega y cuán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curso «Contraloría y auditoría pública municipal»: se abre al estar inscri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funcio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res rondas: el hallazgo, la presión del entorno y la decisión de reporte. Cada omisión queda registrada: el órgano electoral no olvida, y tú tampoco deberí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1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nda 1. Detectas los tres problemas: proveedor con señas de fantasma, gasto sin evidencia de acto, y rebase del tope de aporte personal. ¿Qué haces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ocumentar los tres hallazgos por escrito, con folios y evidencia, antes de hablar con nadie. (va a document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956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onfrontar al tesorero de inmediato para que «lo arregle». (va a confront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813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Buscar al gerente: si él autorizó, él lo resuelve. (va a gerente)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2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docum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s acta interna: verificación del RFC y domicilio del proveedor (placas del taller), cero evidencia de las asambleas, cálculo del rebase al tope. Con el papel en la mano, el gerente deja de guiñar: ahora eres testigo documentado, no opin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8860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resentar el acta al comité y exigir corrección antes de la entrega. (va a comit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1623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Guardar el acta «por si acaso» y no decir nada. (va a fin-guarda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3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confro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sorero niega todo y avisa al gerente: «el contralor está nervioso». Sin documento, tu hallazgo es un rumor interno. La gerencia acelera la entrega del informe esa misma noch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plegarte y documentar ahora lo que recuerdes. (va a document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479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ejarlo correr: ya avisaste, lo que pase no es tu culpa. (va a fin-no-culp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24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ger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76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erente te ofrece «regularizar» las facturas con un proveedor nuevo que «sí tiene papeles». En el fondo, te está invitando a firmar una falsificación de buena 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4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chazar: documentar el hallazgo y escalar al comité. (va a documenta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Aceptar: «total, el gasto existió, solo cambian el papel». (va a fin-falsific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781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comi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133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nda 3. El comité se reúne: presidente, tesorero y el candidato. Tienes el acta. Hay tres caminos sobre la mesa: corregir y reportar conforme a derecho, corregir a medias y callar el tope, o entregar todo como está. El candidato te mira: «¿tú qué dices?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3852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roponer corregir los tres: devolver el excedente del tope, documentar o excluir las asambleas, y señalar el proveedor ante la autoridad. (va a fin-corrige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97192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roponer excluir los dos gastos dudosos y no decir nada del tope: «los topes se arreglan después con el partido». (va a fin-medias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5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tirarte del acta de la reunión y renunciar antes de entregar algo falso. (va a fin-renuncia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752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corrige · fin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1050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forme se entrega corregido: el excedente devuelto y reportado, las asambleas sin evidencia excluidas del reembolso, el proveedor bajo investigación ante la autoridad. La campaña recibe una amonestación leve y sale bien parada del juicio ciudadano. Incómodo hoy; defendible siemp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6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guard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ta duerme en tu gaveta; el informe se entrega tal cual. La fiscalización encuentra los tres hoyos: multa, señalamiento público y —porque el dictamen no distingue— tu nombre en la cadena de quienes «revisaron y no reportaron». Documentar sin hablar solo sirve para el día del juici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7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no-culp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o avisé» no existe en derecho electoral. El informe se entrega con todo; la sanción llega igual, y la investigación interna pregunta por qué nadie dejó rastro del aviso. Tu conciencia quedó limpia; tu firma, no: la omisión reportable también es fal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8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falsific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veedor nuevo aparece tres días: facturas de una imprenta que «por casualidad» imprimió exactamente las gacetas que el fantasma no pudo. Cuando la autoridad rastrea el nuevo RFC, la campaña pasa de falta administrativa a probable delito. No cambiaste el papel: cambiaste de expediente pen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9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medias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iste dos gastos pero el tope rebasado quedó en el sistema. La autoridad cruza los aportes personales con la constancia de mayoría: rebase documentado, multa proporcional y una pregunta pública sin respuesta: si el contralor «ya sabía todo», por qué reportó solo la mit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tenta y dos horas antes del cierre · 10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renunci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s por escrito, señalando los tres hallazgos. El informe se entrega igual sin ti, y la sanción llega; tu carta de renuncia te deja fuera de la cadena de responsabilidad, pero el proveedor fantasma sigue operando con el siguiente contralor. Limpia tu nombre no limpia el sist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00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ojo del fiscaliz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 renglones del informe de campaña. Tres son irregularidades reales; identifica en cuál lista está LA que corresponde a un rebase de tope de aporte personal (marca el índice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ráficas Sol SA de CV: 40 mil gacetas, 180 mil pesos; su domicilio fiscal es un taller mecánico sin rentas de impre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sambleas vecinales: 380 mil pesos en «viáticos y refrigerios», sin listas de asistencia ni evidencia del a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orte en efectivo del candidato: 900 mil pesos; la constancia del partido fija el tope de aporte personal en 850 mi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idad en radio al tarifario: contratos con concesionarios registrados y factura por espaciocl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Material de campaña entregado a voluntarios con acuse de recibo foli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Servicios profesionales de diseño con contrato, RFC verificado y pago transferid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ojo del fiscaliz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erente te ofrece «regularizar» las facturas con un proveedor nuevo que tiene papeles. ¿Cuál es la vía profesional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ceptar: el gasto existió; si solo cambian el soporte documental, no hay daño re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hazar y documentar el hallazgo para escalarlo al comité y a la autoridad: una factura nueva por un gasto que no se le hizo a ese proveedor es falsific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195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eptar solo si el nuevo proveedor está registrado ante el SA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que la regularización la haga otro empleado para no firmar tú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ojo del fiscaliz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contralor detectó, documentó internamente pero no reportó antes de la entrega, su hallazgo lo protege automáticamente de cualquier responsabil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el ojo del fiscalizad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control que hayas hecho alguna vez (un trabajo escolar, inventario, caja de un evento): ¿detectaste algo y lo reportaste, lo guardaste o lo resolviste «por abajo»? Reescribe esa decisión con el protocolo del simulador: documentar primero, escalar después, nunca regularizar papeles fal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egunta clave: si mañana llega la revisión, ¿tu acta interna te salvaría o te inculparía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3-oa01"/>
              </a:rPr>
              <a:t><![CDATA[Simulador · Fiscaliz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distinguir una revisión fundada de una que no lo está, y pedir lo que falta para que lo sea. El siguiente paso es el curso de contraloría y auditoría municipal y la ruta de ciudadanía y vigila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circles/contraloria-y-auditoria-publica-municipal-57c90f"/>
              </a:rPr>
              <a:t><![CDATA[Contraloría y auditoría pública municipal (curso complet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81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rutas/ruta-ciudadania-vigilancia"/>
              </a:rPr>
              <a:t><![CDATA[Ruta: ciudadanía que quiere entender y vigilar el poder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2026-10-25T01:11:36Z</dcterms:created>
  <dcterms:modified xsi:type="dcterms:W3CDTF">2026-10-25T01:11:36Z</dcterms:modified>
  <dc:title>Simulador · Fiscalización</dc:title>
  <dc:description>Presentación editable del OA «Simulador · Fiscalización». Enlace: https://politica.lumbre.lat/object/sim-sm-r03-oa01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