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m-sm-r04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m-sm-r04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ntes de entrar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rrativa ramificada del OA. Enlace: https://politica.lumbre.lat/object/sim-sm-r04-oa01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venta segundos de fuego» (2 de 8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venta segundos de fuego» (3 de 8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venta segundos de fuego» (4 de 8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venta segundos de fuego» (5 de 8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venta segundos de fuego» (6 de 8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venta segundos de fuego» (7 de 8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Noventa segundos de fuego» (8 de 8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Desmentirlo con precisión y fuente en pocos segundos, y anclar de inmediato tu propue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correcta es la 2: desmentir con fuente y anclar tu plan neutraliza el globo sin perder la ronda. Ignorarlo deja la mentira en el clip; gastarse el bloque en el desglose aburre y no plantea nada; tirar cifras sin fuente contamina tu credi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ONTRASTE: la mentira sin desmentido se instala; el desmentido sin propuesta se vuelve pleito; la fórmula gana-rondas es refutar breve con fuente + volver al mensaj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m-sm-r04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ubir la apuesta personal con otro apodo garantiza ganar el bloque ante el moderador y el públi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devolver el golpe personal no «garantiza» nada; abre duelo de apodos, borra los planes y suele terminar con corrección del moderador para los dos. Las otras tres describen bien la mecánica del deba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GLA DE LA TRAMPA: responder la guerra de adjetivos eleva el costo para ambos y degrada el bloque; quien la rehúsa conserva el terreno y el contras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m-sm-r04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Detective de errores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. Hay réplicas que ganan el aplauso fácil y pierden la ronda porque arrastran tu mensaje al marco del rival. El veterano pierde el intercambio para ganar el bloque: pivotea a terreno prop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OBJETIVO DEL BLOQUE: el marcador se mueve con el mensaje que el público retiene, no con el punto que se anota ante el rival en el minu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im-sm-r04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cuerda una discusión pública (clase, redes, junta de vecinos) donde alguien tiró un dato falso o una analogía para provocarte. ¿Respondiste al anzuelo o giraste a tu terreno? Escribe la frase de pivote que te faltó: «sobre eso, mi propuesta es...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im-sm-r04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39495" r:id="rId1"/>
    <p:sldLayoutId id="2481939496" r:id="rId2"/>
    <p:sldLayoutId id="2481939497" r:id="rId3"/>
    <p:sldLayoutId id="248193949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2b51ab86e701337cf746c1608e0277a52c98ffc792baa8f1.jpg"/>
  <Relationship Id="rId3" Type="http://schemas.openxmlformats.org/officeDocument/2006/relationships/hyperlink" Target="https://politica.lumbre.lat/object/sim-sm-r04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4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4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4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4-oa01" TargetMode="External"/>
  <Relationship Id="rId3" Type="http://schemas.openxmlformats.org/officeDocument/2006/relationships/hyperlink" Target="https://politica.lumbre.lat/object/pol-u02-r01-oa01" TargetMode="External"/>
  <Relationship Id="rId4" Type="http://schemas.openxmlformats.org/officeDocument/2006/relationships/hyperlink" Target="https://politica.lumbre.lat/object/pol-u03-r01-oa01" TargetMode="External"/>
  <Relationship Id="rId5" Type="http://schemas.openxmlformats.org/officeDocument/2006/relationships/hyperlink" Target="https://politica.lumbre.lat/object/pol-u10-r01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4-oa01" TargetMode="External"/>
  <Relationship Id="rId3" Type="http://schemas.openxmlformats.org/officeDocument/2006/relationships/hyperlink" Target="https://politica.lumbre.lat/object/cpp-deb-r01-oa01" TargetMode="External"/>
  <Relationship Id="rId4" Type="http://schemas.openxmlformats.org/officeDocument/2006/relationships/hyperlink" Target="https://politica.lumbre.lat/object/cpp-deb-r02-oa01" TargetMode="External"/>
  <Relationship Id="rId5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4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4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4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4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4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4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4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4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4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4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4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4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4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4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im-sm-r04-oa01" TargetMode="External"/>
  <Relationship Id="rId3" Type="http://schemas.openxmlformats.org/officeDocument/2006/relationships/hyperlink" Target="https://politica.lumbre.lat/circles/debate-politico-dbd8f7" TargetMode="External"/>
  <Relationship Id="rId4" Type="http://schemas.openxmlformats.org/officeDocument/2006/relationships/hyperlink" Target="https://politica.lumbre.lat/rutas/ruta-equipo-de-campana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mulado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·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bat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sim-sm-r04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4-oa01"/>
              </a:rPr>
              <a:t><![CDATA[Simulador · Deba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er un debate televisado frente a contraataques, datos falsos atribuidos y trampas retóricas: decidir qué desmentir, qué pivotear y qué ceder, midiendo el costo de cada respuesta en el marcador del públic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4-oa01"/>
              </a:rPr>
              <a:t><![CDATA[Simulador · Deba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 bloque del debate, seguridad: tu rival suelta que los homicidios bajaron 40% con datos que él mismo inventó y el moderador te da 90 segundos. El escenario son 10 situaciones: 4 con decisión tuya (encadenadas hasta 3) y 6 desenlaces, entre desmentir con fuente, contraatacar con una cifra que no traes o pivotear a tu plan. Cierra con 3 reactivos calificados: opción múltiple, detective de errores y verdadero/fals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imulador: debate · retórica · Lumbre · ramificación · contrast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mulador · Deba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4-oa01"/>
              </a:rPr>
              <a:t><![CDATA[Simulador · Deba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scenar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bate municipal, segundo bloque: seguridad. Tu contrincante suelta: «Bajo la administración que él defiende, los homicidios bajaron 40 por ciento: datos que él mismo se inventó porque los oficiales dicen lo contrario». El auditorio murmura: la cifra es falsa, pero viene envuelta en una verdad incómoda (los números oficiales sí muestran un repunte reciente en otro delito). Moderador: «tiene 90 segundos»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de entr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4-oa01"/>
              </a:rPr>
              <a:t><![CDATA[Simulador · Deba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ebate se gana antes de empezar. Antes de entrar, prepara el rival y el mensaje, repasa la técnica de tiempo y turnos, y ten a la mano una idea de corriente y una cita que puedas sostene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pol-u02-r01-oa01"/>
              </a:rPr>
              <a:t><![CDATA[Ideologías sin caricaturas: reconocer una corriente por sus debates intern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718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bre sin inscrip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333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pol-u03-r01-oa01"/>
              </a:rPr>
              <a:t><![CDATA[Cuatro preguntas para leer a un autor político antes de citarl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052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bre sin inscripció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4067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5" tooltip="https://politica.lumbre.lat/object/pol-u10-r01-oa01"/>
              </a:rPr>
              <a:t><![CDATA[Copiar sin copiar: cómo comparar caso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 de entr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4-oa01"/>
              </a:rPr>
              <a:t><![CDATA[Simulador · Deba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bre sin inscrip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curso «Debate político» el tema se desarrolla en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pp-deb-r01-oa01"/>
              </a:rPr>
              <a:t><![CDATA[Preparación: rival, mensaje y funcionalidad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62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 curso «Debate político»: se abre al estar inscri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7146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cpp-deb-r02-oa01"/>
              </a:rPr>
              <a:t><![CDATA[Técnica de debate: tiempo, turnos y corte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861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 curso «Debate político»: se abre al estar inscrit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448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funcion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res rondas: el dato falso, la analogía tramposa y el remate personal. Gana el marcador quien cuida el contraste, no quien gana la pele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venta segundos de fuego · 1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4-oa01"/>
              </a:rPr>
              <a:t><![CDATA[Simulador · Deba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star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nda 1. El dato inventado está sobre la mesa y el auditorio ya lo dio por cierto. ¿Qué haces con tus 90 segundo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257425"/>
            <a:ext cx="80010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Desmentir con fuente: «esa cifra no existe; el dato real es este, publicado allá». Seguido de tu propuesta. (va a desmiente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781300"/>
            <a:ext cx="80010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Devolver el golpe con otra cifra dubosa del rival: «que explique sus propios números». (va a contraataca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14700"/>
            <a:ext cx="80010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Ignorar la cifra y hablar de tu plan de seguridad: no darle oxígeno a una mentira. (va a ignora)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venta segundos de fuego · 2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4-oa01"/>
              </a:rPr>
              <a:t><![CDATA[Simulador · Deba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desmi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mientes con precisión: la cifra no aparece en ningún informe; muestras el dato real con fuente y, acto seguido, anclas tu propuesta. El moderador le pide al rival precisiones sobre su número: se visibiliza el glob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886075"/>
            <a:ext cx="80010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Cerrar conectando: «el contraste es simple: ellos opacidad, nosotros datos». (va a fin-contraste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40995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Seguir en el desglose numérico toda la ronda. (va a fin-tedioso)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venta segundos de fuego · 3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4-oa01"/>
              </a:rPr>
              <a:t><![CDATA[Simulador · Deba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contraata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s la apuesta con otra cifra. El rival la suelta en pleno: « demuéstrenla ». El moderador te pide la fuente: no la traías lista. Ahora los dos números son sospechosos y el único que queda limpio es la mentira de é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88607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Reconducir: «dejo los números a los datos oficiales y hablo del plan». (va a ignora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162300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Insistir en tu número sin fuente. (va a fin-fuente)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venta segundos de fuego · 4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4-oa01"/>
              </a:rPr>
              <a:t><![CDATA[Simulador · Deba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ign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voteas a tu plan. Funciona a medias: el auditorio te escucha, pero la cifra falsa queda sin desmentido y el clip de redes la repite como verdad. Ronda 2: el rival te tiende una analogía: « gobernar esta ciudad con ustedes es como poner a un piromaníaco de jefe de bomberos »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3200400"/>
            <a:ext cx="80010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Desactivar la analogía con humor y dato: «bueno, los bomberos de la ciudad sí han bajado tiempos de respuesta...». (va a fin-humor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72427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Tomarla en serio y refutarla punto por punto. (va a fin-compara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4010025"/>
            <a:ext cx="80010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 Devolver con una analogía peor. (va a fin-guerra)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venta segundos de fuego · 5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4-oa01"/>
              </a:rPr>
              <a:t><![CDATA[Simulador · Deba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fin-contraste · fi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cierre de contraste fija el marco de todo el debate: «ellos no tienen datos, tienen adjetivos». El clip favorable es tuyo y el número inventado del rival muere sin eco. Desmentir con fuente + anclar propuesta: la combinación que gana bloqu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886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fin-tedioso · fin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385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s el pleito numérico y pierdes a la audiencia: 90 segundos de planillas y porcentajes, cero propuestas. Al final del bloque, nadie recuerda qué planteaste; sí recuerdan que discutiste. El marcador se mueve con contrastes simples, no con peritaj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venta segundos de fuego · 6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4-oa01"/>
              </a:rPr>
              <a:t><![CDATA[Simulador · Deba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fin-fuente · fi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istes sin traer la fuente. La moderadora te corta por no probar tu cifra. El mensaje: «el candidato también infla números». Anestesiaste tu credibilidad para defender una ronda: en debate, una sola cifra sin respaldo contamina las otras cincuenta verdad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886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fin-humor · fin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385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rmas con humor y giras hacia tu dato duro de tiempos de respuesta. El auditorio ríe contigo, no de ti, y la analogía queda sin combustible. La trampa retórica se vence negándole seriedad: refutarla punto por punto le daba vid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venta segundos de fuego · 7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4-oa01"/>
              </a:rPr>
              <a:t><![CDATA[Simulador · Deba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fin-compara · fi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utas la analogía en serio: «eso es falso porque... ». Al entrar a su marco, le diste estatus de argumento. El público recuerda la imagen del piromaníaco, no tu corrección. Quien persigue la trampa, la carga en sus hombr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886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do fin-guerra · fin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385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uelves con una analogía peor. El debate se convierte en duelo de apodos y el bloque de seguridad termina sin un solo plan. El moderador te lo dice en el cierre: «pregunté por cifras de homicidios y respuestas». Guerra de metáforas: ambos pierden, el público se v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venta segundos de fuego · 8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4-oa01"/>
              </a:rPr>
              <a:t><![CDATA[Simulador · Deba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narrativa interactiva se recorre en el O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4-oa01"/>
              </a:rPr>
              <a:t><![CDATA[Simulador · Deba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heckpoints: reflejo de deba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 a un dato falso que el auditorio ya dio por cierto, el mejor manejo en un bloque de 90 segundos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Ignorarlo por completo: toda respuesta legitima la menti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smentirlo con precisión y fuente en pocos segundos, y anclar de inmediato tu propues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edicar todo el tiempo a destruir el dato hasta que el rival quede desacreditad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4-oa01"/>
              </a:rPr>
              <a:t><![CDATA[Simulador · Deba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sponder con otro dato propio, aunque no traigas la fuente a la man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4-oa01"/>
              </a:rPr>
              <a:t><![CDATA[Simulador · Deba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heckpoints: reflejo de deba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técnica de debate. Una contiene un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Refutar una analogía tramposa punto por punto suele darle seriedad y recordación en la audienci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670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cierre de contraste («ellos opacidad, nosotros datos») fija el marco con que el público recordará la ron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432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ubir la apuesta personal con otro apodo garantiza ganar el bloque ante el moderador y el públic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4-oa01"/>
              </a:rPr>
              <a:t><![CDATA[Simulador · Deba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a sola cifra propia sin fuente puede restar credibilidad a todos los datos que tra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4-oa01"/>
              </a:rPr>
              <a:t><![CDATA[Simulador · Deba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heckpoints: reflejo de deba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debate, «ganar el intercambio» (responder mejor el golpe) y «ganar el bloque» (mover al público hacia tu terreno) son metas que a veces se contradicen y hay que elegi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4-oa01"/>
              </a:rPr>
              <a:t><![CDATA[Simulador · Deba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heckpoints: reflejo de deba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rda una discusión pública (clase, redes, junta de vecinos) donde alguien tiró un dato falso o una analogía para provocarte. ¿Respondiste al anzuelo o giraste a tu terreno? Escribe la frase de pivote que te faltó: «sobre eso, mi propuesta es...»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recuerdas, piensa en el último debate que viste: ¿qué cifra quedó en el clip sin desmentido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im-sm-r04-oa01"/>
              </a:rPr>
              <a:t><![CDATA[Simulador · Deba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sabes preparar rival y mensaje, y defender tu tiempo cuando te cortan. El siguiente paso es el curso de debate político y la ruta de equipo de campaña, donde esto se aplica con un equipo rea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circles/debate-politico-dbd8f7"/>
              </a:rPr>
              <a:t><![CDATA[Debate político (curso completo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rutas/ruta-equipo-de-campana"/>
              </a:rPr>
              <a:t><![CDATA[Ruta: integrar un equipo de campaña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2026-10-25T10:13:42Z</dcterms:created>
  <dcterms:modified xsi:type="dcterms:W3CDTF">2026-10-25T10:13:42Z</dcterms:modified>
  <dc:title>Simulador · Debate</dc:title>
  <dc:description>Presentación editable del OA «Simulador · Debate». Enlace: https://politica.lumbre.lat/object/sim-sm-r04-oa01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