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m-sm-r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entrar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entrar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politica.lumbre.lat/object/sim-sm-r05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uegos, una mañana» (2 de 10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uegos, una mañana» (3 de 10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uegos, una mañana» (4 de 10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uegos, una mañana» (5 de 10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uegos, una mañana» (6 de 10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uegos, una mañana» (7 de 10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uegos, una mañana» (8 de 10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uegos, una mañana» (9 de 10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fuegos, una mañana» (10 de 10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servar por escrito los anexos faltantes, con lista testigo, y escalar la subsanación (con el síndico u autoridad competent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reservar por escrito delimita tu responsabilidad sin frenar el gobierno. Firmar a ciegas hereda los problemas con tu nombre; negarte todo paraliza; «firmar y corregir en privado» es exactamente lo que la auditoría lee como encubr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TREGA-RECEPCIÓN: el acta es el documento que delimita responsabilidades entre saliente y entrante; las reservas escritas protegen al nuevo y obligan a la revisión de lo hered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5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tender personalmente todas las crisis visibles genera capital político y por eso es el método recomendado del primer 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: el alcalde-bombero gana fotos y pierde gobierno. Lo recomendado es triaje con delegación: atención simbólica en lo estratégico, institucional en lo cotidiano, y tiempo protegido para lo heredado (expedientes, nómina, entreg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GESTIÓN DEL TIEMPO: si el alcalde apaga todo lo visible, lo estructural queda huérfano; el primer mes define rutinas, no solo fo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5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Detective de errores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Las primeras decisiones fijan precedente: reservar el acta, soltar la agenda simbólica con estrategia, negarse a cartas atadoras. Cada una define cómo funcionará el gobierno cuando ya nadie mire la foto del lu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S 100 DÍAS: las rutinas de gobierno (quién decide qué, cómo se reserva un expediente, cómo se negocia) quedan establecidas en los primeros días y se defienden solas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5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tu propio «primer día» (un trabajo nuevo, una responsabilidad recién asumida, un cargo estudiantil). ¿Qué fue lo urgente que te comió y qué fue lo importante que postergaste? Escribe una regla de triaje que te sirva para la próxima: qué atiendes tú, qué delegas, qué reservas por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m-sm-r0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2461" r:id="rId1"/>
    <p:sldLayoutId id="2481932462" r:id="rId2"/>
    <p:sldLayoutId id="2481932463" r:id="rId3"/>
    <p:sldLayoutId id="248193246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83b5215899b182b21f631c679bd40472db13f63195c96be1.jpg"/>
  <Relationship Id="rId3" Type="http://schemas.openxmlformats.org/officeDocument/2006/relationships/hyperlink" Target="https://politica.lumbre.lat/object/sim-sm-r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hyperlink" Target="https://politica.lumbre.lat/object/pol-u09-r01-oa01" TargetMode="External"/>
  <Relationship Id="rId4" Type="http://schemas.openxmlformats.org/officeDocument/2006/relationships/hyperlink" Target="https://politica.lumbre.lat/object/pol-j01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hyperlink" Target="https://politica.lumbre.lat/object/pol-c01-r01-oa01" TargetMode="External"/>
  <Relationship Id="rId4" Type="http://schemas.openxmlformats.org/officeDocument/2006/relationships/hyperlink" Target="https://politica.lumbre.lat/object/tg-equ-r02-oa01" TargetMode="External"/>
  <Relationship Id="rId5" Type="http://schemas.openxmlformats.org/officeDocument/2006/relationships/hyperlink" Target="https://politica.lumbre.lat/object/tg-equ-r03-oa01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5-oa01" TargetMode="External"/>
  <Relationship Id="rId3" Type="http://schemas.openxmlformats.org/officeDocument/2006/relationships/hyperlink" Target="https://politica.lumbre.lat/circles/equipo-de-transicion-y-gabinete-50e951" TargetMode="External"/>
  <Relationship Id="rId4" Type="http://schemas.openxmlformats.org/officeDocument/2006/relationships/hyperlink" Target="https://politica.lumbre.lat/rutas/ruta-transicion-al-cargo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ld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m-sm-r05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r las prioridades del primer día de gobierno: la entrega-recepción incompleta, la prensa esperando, el sindicato de empleados municipales y un incidente de seguridad simultáneos. Decidir qué atender, qué delegar y qué posponer, con el costo de cada omis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:40 de la mañana, primer día como alcalde: un acta de entrega-recepción con 12 anexos sin firmar, 400 empleados del sindicato en el salón, la prensa esperando y un incidente en la policía. El escenario son 12 situaciones: 5 con decisión tuya (encadenadas hasta 3) y 7 desenlaces. Cierra con 3 reactivos calificados que evalúan tu triaje polít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imulador: primer día · transición · Lumbre · ramificación · prioridad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dor · Primer día como alcal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cen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aliste del evento a las 10:40. En tu escritorio, cuatro cosas pasan a la vez: (1) el notificador te trae la acta de entrega-recepción con 12 anexos sin firmar por la administración saliente —incluido el de obras inconclusas—; (2) el líder del sindicato municipal espera con 400 empleados preocupados por la nómina de quincena; (3) la prensa local pidió «una rueda de prensa ya, antes del mediodía»; (4) la policía reporta un bloqueo en el relleno sanitario que tiene a la ciudad oliendo a problema. Es lunes. Nadie te dijo que ibas a elegir entre cuatro fueg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día no se improvisa: se hereda. Antes de entrar, mira qué decisiones son tuyas y cuáles no, quién firma cada una y cómo se sostiene la coordinación diaria de un equipo que acaba de cambiar de man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ol-u09-r01-oa01"/>
              </a:rPr>
              <a:t><![CDATA[Qué se decide afuera y qué se ejecuta aquí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813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sin inscrip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43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pol-j01-r03-oa01"/>
              </a:rPr>
              <a:t><![CDATA[Competencia, personalidad y representación: quién puede actuar y a quién obliga su firm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290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sin inscripció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ol-c01-r01-oa01"/>
              </a:rPr>
              <a:t><![CDATA[El sistema de coordinación diaria: cronograma con dueños, reunión, pendientes y contingenc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050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sin inscrip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66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urso «Equipo de transición y gabinete» el tema se desarrolla en: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00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tg-equ-r02-oa01"/>
              </a:rPr>
              <a:t><![CDATA[El equipo de transición: el puente que no se nego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718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curso «Equipo de transición y gabinete»: se abre al estar inscri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33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5" tooltip="https://politica.lumbre.lat/object/tg-equ-r03-oa01"/>
              </a:rPr>
              <a:t><![CDATA[Entrega-recepción: recibir el gobierno hereda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curso «Equipo de transición y gabinete»: se abre al estar inscri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funcio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res rondas: la primera decisión, la delegación y el cierre simbólico. El reloj corre. Los checkpoints finales evalúan tu triaje polític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1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nda 1. ¿Qué atiendes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431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Firmar la entrega-recepción completa, aunque los anexos vengan sin revisar: el acta no puede esperar. (va a firma_cieg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4765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servar el acta por los anexos faltantes y salir a la rueda de prensa: el acta se defiende en papel y la narrativa en vivo. (va a reserva_prens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00375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cibir al sindicato primero: sin nómina pagada, todo lo demás es retórica. (va a sindicato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337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Ir personalmente al bloqueo del relleno: el alcalde visible resuelve. (va a relleno)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2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rma_cie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 todo para «no bloquear la transición». El acta te compromete con 12 anexos que no leíste; entre ellos, una obra que «avanzada al 80 por ciento» está abandonada desde hace un año. A las tres semanas, la auditoría pregunta: ¿quién recibió e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886075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Escalar a la autoridad estatal y denunciar la reserva posterior con evidencia. (va a fin-denunci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4099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Tapar el hoyo con recursos propios y no decir nada. (va a fin-tapa)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3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serva_pren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s la entrega por los anexos faltantes —por escrito, con lista testigo— y sales a prensa con un mensaje claro: «heredamos desorden, vamos a ordenar con luz». El acta queda defendida; la narrativa también. El síndico te busca: «ahora necesito que firmes como testigo una reserva ampliada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2004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Aceptar la reserva ampliada y poner al síndico al frente del expediente. (va a fin-sindico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7242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ejar la reserva ampliada para mañana: hoy toca el sindicato. (va a sindicato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4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indic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s al líder sindical con tu tesorero interino en el salón. La nómina está asegurada —el tesorero lo confirma— pero el líder te suelta: «esperamos que el nuevo gobierno no reestructure sin negociar». Quiere una carta de compromiso hoy, antes de la quincena. Firmarla limita tu margen de reestructuración por cuatro añ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2004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Firmar la carta de no reestructuración para bajar la tensión hoy. (va a fin-at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476625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Ofrecer mesa permanente de negociación con calendario, sin cartas atadoras. (va a fin-mesa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5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lle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s al relleno: camiones varados, vecinos con pañuelos, el líder de los pepenadores exige hablar «con el de verdad». Tu presencia descomprime la jornada, pero en la ciudad ya circula la foto: «el alcalde resuelve basura»; y en la oficina, la entrega-recepción quedó sin resolver y la rueda se pospuso con un comunicado tib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2004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Institucionalizar el acuerdo del relleno y volver a atender el expediente heredado. (va a fin-soldado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724275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Quedarte una semana más en street operations: la gente necesita verse representada. (va a fin-bombero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6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denuncia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s con evidencia lo que la saliente ocultó, asumiendo que firmaste sin leer. El mensaje: «el nuevo equipo corrige hasta sus propios errores». Incómodo y caro: perdiste credibilidad procedimental y ganaste credibilidad sustantiva. La lección: el acta se reserva o se lee; nunca se firma a cieg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7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tapa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pas el hoyo con recursos de otras partidas. La obra fantasma sale en la prensa en mes y medio, con la firma de la entrega en la mano. Un problema de la saliente se convirtió, por tu silencio, en problema tuyo: la tapa siempre cuesta más que la denu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886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sindico · fi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385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índico encabeza la reserva ampliada; la saliente regulariza los anexos bajo presión y dos obras abandonadas se reactivan en octubre. Descubriste algo del primer día: no tienes que poder solo. Un expediente bien firmado vale más que cien discursos de ord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8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ata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 la carta: la quincena pasa tranquila. La reestructuración que pensabas hacer en marzo muere en un notario: ataste a cuatro años de gobierno por 48 horas de paz. En el primer día, lo urgente coloniza lo importante si no le pones front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886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mesa · fi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385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sa de negociación con calendario desactiva la presión sin hipotecar el mandato. El sindicato te prueba con datos, no con firmas. Y el acta? Quedó debidamente reservada la semana siguiente: la nómina también es política públic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9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soldado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cuerdo del relleno se institucionaliza con tu director de servicios, la entrega se reserva en tiempo y la rueda llega al segundo día, con historia propia: «el alcalde resuelve y ordena». El primer día no se gana con presencia total: se gana dejando siste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fuegos, una mañana · 10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bombero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vuelves el alcalde bombero: apagas todo lo visible y nada lo estructural. Al mes, la ciudad huele a solución fácil y la oficina vive entre crisis. La fotografía es poderosa y adictiva: cuidado, que gobernar no es posar resuelto, es dejar que lo importante venza lo urg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00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el triaje del po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 la entrega-recepción del primer día, la regla profesional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irmar completo aunque falten anexos: retrasar la transición es peor para la ciu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860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servar por escrito los anexos faltantes, con lista testigo, y escalar la subsanación (con el síndico u autoridad competente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813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firmar nada y dejar el vacío hasta que la saliente comparezca voluntariamen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rmar y luego, en privado, ir corrigiendo los anexos con tu equip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el triaje del po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l primer día de gobierno. Una contiene un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genda simbólica del primer día (rueda, recorrida, mensajes) construye la narrativa con que la ciudad interpretará el resto del trien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05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tender personalmente todas las crisis visibles genera capital político y por eso es el método recomendado del primer m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demandas del sindicato son legítimas y se negocian con calendario y mesa, sin hipotecar decisiones que aún no se conoc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legar con instrucciones escritas es la única forma de que la delegación sobreviva al primer dí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el triaje del po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día de gobierno es menos una decisión sobre qué hacer y más una decisión sobre qué método de decisión usar durante los próximos tres añ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el triaje del po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tu propio «primer día» (un trabajo nuevo, una responsabilidad recién asumida, un cargo estudiantil). ¿Qué fue lo urgente que te comió y qué fue lo importante que postergaste? Escribe una regla de triaje que te sirva para la próxima: qué atiendes tú, qué delegas, qué reservas por escr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ueba de la regla: ¿sobreviviría a una mañana con cuatro fuego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5-oa01"/>
              </a:rPr>
              <a:t><![CDATA[Simulador · Primer día como alcal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sabes qué puedes firmar, qué delegar y quién es el dueño de cada línea el primer día. El siguiente paso es el curso de equipo de transición y gabinete y la ruta de transición al carg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circles/equipo-de-transicion-y-gabinete-50e951"/>
              </a:rPr>
              <a:t><![CDATA[Equipo de transición y gabinete (curso complet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rutas/ruta-transicion-al-cargo"/>
              </a:rPr>
              <a:t><![CDATA[Ruta: prepararse para asumir un cargo electo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2026-10-25T08:16:28Z</dcterms:created>
  <dcterms:modified xsi:type="dcterms:W3CDTF">2026-10-25T08:16:28Z</dcterms:modified>
  <dc:title>Simulador · Primer día como alcalde</dc:title>
  <dc:description>Presentación editable del OA «Simulador · Primer día como alcalde». Enlace: https://politica.lumbre.lat/object/sim-sm-r05-oa01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