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upa sobre una pila de documentos administrativos en un escritorio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procedimiento de responsabilidades no se gana con declaraciones: se gana con el oficio que firmaste hace catorce meses y que alguien conservó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Akx-yBIAZa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guir en el cargo, revisar tu expediente de patrimonio con tu asesoría, responder dentro del plazo con pruebas y documentos previos, y entender que solo una resolución firme puede generar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es la única que respeta la arquitectura del procedimiento: una investigación en curso no inhabilita (la sanción nace de resolución firme, CPEUM art. 113 y leyes locales de responsabilidades), el plazo y la audiencia son tuyos para usarlos con prueba documental previa, y la asesoría no se improvisa: se ejerce sobre el expediente que tú mismo archivaste. Renunciar (a) no extingue la responsabilidad —que sigue al acto, no al cargo— y te despoja de facultades útiles para reunir prueba; presionar el archivo (c) es justo la conducta de las faltas 62 y 64 con tu firma política encima; y la campaña mediática (d) suele convertirse en prueba de subjetividad ante el investigador y en costo político innecesario. Nota fina: ni siquiera el «los acuerdos del ayuntamiento no se revisan» de la opción c es cierto: lo que no puede hacer el OCI es sustituir al cabildo, pero sí investigar la responsabilidad administrativa de quienes vo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ta del síndico investigado durant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torizar pago por obras sin partida, inflando el catálogo de conceptos → Abuso de funciones — art. 57: ejercicio irregular de la atribución que sí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mitir que un proveedor vea la licitación de su propio hermano → Conflicto de interés — art. 58: intervención con interés personal o de personas cerc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viar dinero etiquetado del fondo de aportaciones a «gastos generales» → Desvío de recursos públicos — art. 54: aplicación distinta de la aprobada a recursos con destino espec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r a un subordinado que «desaparezca» correos del requerimiento → Obstrucción de la justicia — art. 64: ocultamiento o destrucción de prueba durante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ta ↔ falta grave L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conocido: queja, denuncia, hallazgo de revisión o denuncia de oficio abre el expediente de investigación → El órgano investigador desahoga la investigación y resuelve el archivo o la fundamentación de probables responsabilidades → Se inicia el procedimiento: se notifica al servidor, con expediente, asesoría y plazo para contestar → Etapa de pruebas y audiencia: el investigado ofrece y desahoga prueba documental y testimonial → Resolución de la autoridad competente; cabe medio de defensa ante el tribunal administrativo local → Resolución firme: nacen sanciones y su inscripción/reporte a los sistemas estatal y n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bido proceso y cada flecha protege al investigado: el hecho conocido (a) enciende el sistema sin culpables anticipados; la investigación (b) decide si hay materia —aquí es donde tu documentación previa puede lograr el archivo temprano—; la notificación con plazo (c) abre tu derecho de defensa real; la audiencia y pruebas (d) son TU capítulo: lo que ofrezcas aquí se decide todo; la resolución con posibilidad de impugnar (e) agrega la segunda instancia que el investigado pasivo ignora; y solo la firme (f) sanciona e inscribe. Memoriza la lección política: la defensa se construye en (a) y (b), años antes de que el procedimiento exista, con el archivo documental que armaste siendo sín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apas del procedimiento de responsabilidad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autoengaño más caro del oficio. La responsabilidad sigue al ACTO y no al cargo: investigan lo que hiciste (o omitiste) siendo servidor público, y el procedimiento puede abrirse, correr y sancionarte después de la toma de posesión de tu sucesor —por eso el archivo con folio y la entrega-recepción bien firmada son defensa póstuma del buen funcionario—. La consecuencia práctica es doble: primero, tu periodo de vigilancia documental no termina el 30 de septiembre; los predios que no inventariaste y los contratos que no objetaste seguirán hablándote años. Segundo, la inhabilitación de resolución firme sí puede alcanzarte cuando ya ni siquiera laboras en el municipio: se reporta y te acompaña al siguiente empleo público —o al siguiente proyecto pol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igencia de la responsabilidad post-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to · sanción ·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to, sanción y escrita: los tres sustantivos del investigado con método. La responsabilidad se ancla al acto (por eso persiste post-cargo); la presunción administrativa se rompe solo con resolución firme (por eso ni dimites ni te paralizas); y la prueba que pesa es la contemporánea al hecho, no la reconstruida después (por eso el kit documental se arma en el primer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l régimen ante el síndico investi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ide al tesorero que reacomode algunos correos del expediente antes de que los requisen, para que se entiend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línea es la trampa, y es de las que destruyen carreras intachables: «reacomodar» correos de un expediente requerido es alteración u ocultamiento de evidencia durante una investigación —conducta que la LGRA tipifica como obstrucción de la justicia (art. 64) y, según quién ordene y ejecute, también como encubrimiento (art. 62)—. Nótese el detalle letal: la falta NO es el hecho investigado; es la respuesta al hecho investigado. Mucha gente políticamente hundida no cayó por el desvío original sino por «ordenar» la prueba. Las otras tres son defensa legítima y bien entendida: contestar en plazo (a), cronograma con oficios y acuses como acervo probatorio (c) y detección de vicios de notificación como medio de defensa procesal (d) —el debido proceso también obliga a la autoridad, y su incumplimiento se alega como vicio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tas que agravan la situación durante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tes de tu próxima sesión de cabildo, responde por escrito en una cuartilla: **(1)** de las seis faltas que te quedan cerca (52, 53, 54, 57, 58, 59), ¿cuál sería la más fácil de cometer en TU municipio sin mala intención —pago sin partida, contrato de un despacho amigo, predio «arrendado de palabra»— y qué control documental la bloquea? **(2)** ¿Dónde están hoy los cinco archivadores de tu kit: tienen folio, respaldo digital y alguien más sabe encontrarlos si tú no estás? **(3)** Escribe la frase con que contestarías un requerimiento del OCI «en caliente» sin evadir ni obstruir: ni «no me meto» ni «los arreglo yo» —la correcta suele ser «se remite lo que existe, con índice y fecha». Si en (2) descubriste que tu oficina no conserva nada, esa es tu primera acción de autodefensa de este trimestre: montar el archivo. No es burocracia; es la diferencia entre un síndico investigado con expediente y un síndico investigado con rum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querimiento llega: qué es un procedimiento de responsabilidades contra ti»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ú ante el órgan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74" r:id="rId1"/>
    <p:sldLayoutId id="2481835175" r:id="rId2"/>
    <p:sldLayoutId id="2481835176" r:id="rId3"/>
    <p:sldLayoutId id="248183517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b1189c42aa50968fc3696fb802473b5a54c9bc8a4e0eb2f1.jpg"/>
  <Relationship Id="rId3" Type="http://schemas.openxmlformats.org/officeDocument/2006/relationships/hyperlink" Target="https://politica.lumbre.lat/object/sin-co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con-r01-oa02" TargetMode="External"/>
  <Relationship Id="rId4" Type="http://schemas.openxmlformats.org/officeDocument/2006/relationships/hyperlink" Target="https://politica.lumbre.lat/object/sin-con-r01-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Akx-yBIAZac3.jpg"/>
  <Relationship Id="rId3" Type="http://schemas.openxmlformats.org/officeDocument/2006/relationships/hyperlink" Target="https://politica.lumbre.lat/object/sin-con-r01-oa02" TargetMode="External"/>
  <Relationship Id="rId4" Type="http://schemas.openxmlformats.org/officeDocument/2006/relationships/hyperlink" Target="https://www.youtube.com/watch?v=Akx-yBIAZac" TargetMode="External"/>
  <Relationship Id="rId5" Type="http://schemas.openxmlformats.org/officeDocument/2006/relationships/hyperlink" Target="https://www.youtube.com/watch?v=Akx-yBIAZac"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ú]]></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mb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dica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órg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o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co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ocurre cuando el órgano interno de control investiga a la sindicatura: condición de servidor público del síndico, catálogo de faltas aplicable, debido proceso y construcción de la defensa con exped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anterior dio el mapa; esta te pone dentro como sujeto revisado: serás síndico o ex síndico, pero te revisan. Qué pasa cuando el OCI abre expediente contra tu oficina, qué derechos te asisten (audiencia, plazo, prueba), por qué una investigación en curso no es inhabilitación, y el catálogo de faltas graves 51-64 de la LGRA, aplicable al síndico. La única defensa que funciona en responsabilidades: la escrita antes del requerimiento. Autoridades y procedimiento, variables por estad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índico · responsabilidades administrativas · LGRA · debido proceso · OCI · defen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a:t>
            </a:r>
          </a:p>
        </p:txBody>
      </p:sp>
      <p:pic>
        <p:nvPicPr>
          <p:cNvPr id="3" name="" descr="Lupa sobre una pila de documentos administrativos en un escritorio de oficina">
            <a:hlinkClick r:id="rId3" tooltip="Lupa sobre una pila de documentos administrativos en un escritorio de ofic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procedimiento de responsabilidades no se gana con declaraciones: se gana con el oficio que firmaste hace catorce meses y que alguien conservó con fol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con-r01-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ecretaría de la Contraloría del Gobierno del Estado de México]]></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institucional en YouTube (tercero: canal de la Secretaría de la Contraloría del Estado de México) sobre el trabajo de un órgano de control. Lumbre no aloja ni controla el contenido enlazad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r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hib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tálo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s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o).\n\n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li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tr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i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s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u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re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ho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oc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a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isdic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quit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ée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l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c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ée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es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pen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mi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e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a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e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ex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viv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Kit de sobrevivencia documental de la sindicatur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ad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mes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querimien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cip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sten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tám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it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i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ríd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ina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querimi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b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u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enu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g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lar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e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e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ad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bu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z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seis meses de que termine tu periodo, el OCI municipal te notifica un expediente de investigación por un posible desvío en un predio municipal que tu oficina vigilaba. Tu reacción profesional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unciar de inmediato para «dar la cara» y demostrar que no tienes nada que ocu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ir en el cargo, revisar tu expediente de patrimonio con tu asesoría, responder dentro del plazo con pruebas y documentos previos, y entender que solo una resolución firme puede generar sanción]]></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l presidente municipal que archive el asunto, porque los acuerdos del ayuntamiento no son revisables por el OCI]]></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entrevistas sobre la investigación para que la presión pública obligue al OCI a cerrar el exped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ducta municipal con la falta grave de la LGRA que describe (los números importan: definen competencia, plazos y severidad):]]></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utorizar pago por obras sin partida, inflando el catálogo de conceptos]]></a:t>
            </a:r>
          </a:p>
        </p:txBody>
      </p:sp>
      <p:sp>
        <p:nvSpPr>
          <p:cNvPr id="11" name=""/>
          <p:cNvSpPr txBox="1"/>
          <p:nvPr/>
        </p:nvSpPr>
        <p:spPr>
          <a:xfrm>
            <a:off x="514350" y="3590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rmitir que un proveedor vea la licitación de su propio hermano]]></a:t>
            </a:r>
          </a:p>
        </p:txBody>
      </p:sp>
      <p:sp>
        <p:nvSpPr>
          <p:cNvPr id="12" name=""/>
          <p:cNvSpPr txBox="1"/>
          <p:nvPr/>
        </p:nvSpPr>
        <p:spPr>
          <a:xfrm>
            <a:off x="514350" y="3943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viar dinero etiquetado del fondo de aportaciones a «gastos gener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a un subordinado que «desaparezca» correos del requerimiento]]></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licto de interés — art. 58: intervención con interés personal o de personas cercanas]]></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vío de recursos públicos — art. 54: aplicación distinta de la aprobada a recursos con destino específico]]></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bstrucción de la justicia — art. 64: ocultamiento o destrucción de prueba durante la investig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uso de funciones — art. 57: ejercicio irregular de la atribución que sí tie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etapas del procedimiento de responsabilidades aplicables a un síndico investigado (trazo general; nombres y plazos exactos son REGLA ESTATA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órgano investigador desahoga la investigación y resuelve el archivo o la fundamentación de probables responsabilidades]]></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inicia el procedimiento: se notifica al servidor, con expediente, asesoría y plazo para contestar]]></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tapa de pruebas y audiencia: el investigado ofrece y desahoga prueba documental y testimoni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olución de la autoridad competente; cabe medio de defensa ante el tribunal administrativo loc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solución firme: nacen sanciones y su inscripción/reporte a los sistemas estatal y nacional]]></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Hecho conocido: queja, denuncia, hallazgo de revisión o denuncia de oficio abre el expediente de investig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ejas el cargo antes de que termine la investigación, la responsabilidad administrativa del síndico se extingue porque ya no eres servidor públic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sponsabilidad sigue al ____ y no al cargo; una investigación en curso no es ____: solo la resolución firme sanciona; y tu mejor prueba es la que quedó ____ antes del requerimiento, en el acta y en el fol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circulan en una reunión de tu equipo ante una investigación en curso sobre la sindicatura. Una es un consejo que te metería una falta nueva. Encuéntra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esta el requerimiento dentro del plazo y con copia de todo: nada de respuestas extemporáneas.»]]></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e al tesorero que reacomode algunos correos del expediente antes de que los requisen, para que se entienda bien.»]]></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vanta un cronograma de tu gestión con los oficios que enviaste y sus acu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i la investigación tiene vicios de notificación: ahí puede estar tu medio de defen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querimiento llega: qué es un procedimiento de responsabilidades contra ti]]></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óx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7,]]></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9),]]></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ác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et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n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a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mi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d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rend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la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o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cumen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oque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chivad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kit:]]></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l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a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gi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ontrar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ú]]></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est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quer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l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ad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str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reg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mi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índi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ubr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ic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er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todefen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imes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n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ch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urocra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fe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nd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sti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nd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sti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mores.]]></a:t>
            </a:r>
          </a:p>
        </p:txBody>
      </p:sp>
      <p:sp>
        <p:nvSpPr>
          <p:cNvPr id="8" name=""/>
          <p:cNvSpPr txBox="1"/>
          <p:nvPr/>
        </p:nvSpPr>
        <p:spPr>
          <a:xfrm>
            <a:off x="514350" y="4095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oro: documentar en caliente, defender en frí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servidor público: obligaciones (49) y faltas (51-64) te aplican sin fuero ni excep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do no es sancionado: solo la resolución firme genera amonestación a inhabilit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onsabilidad sigue al acto: sale del cargo, sigue el expediente —y tu archivo es tu voz—.]]></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defensa vive en prueba contemporánea: acta con objeción, oficio con acuse, aviso al OCI a tiem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toques evidencia: reacomodar o «depurar» documentos agrega las faltas 62 y 64 a la que ya investig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ú ante el órgano de contr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qué te investiga, qué derechos te asisten y dónde está tu prueba. El mapa del control quedó completo por sus dos caras: la del que vigila y la del vigilado. Siguiente ruta: cómo se audita un municipio por dentr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tálogo de las seis faltas cercanas y el trazo del debido proceso: sin ellos confundirás presión con investigación y reconstrucción con defen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querimiento llega: qué es un procedimiento de responsabilidades contra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2"/>
              </a:rPr>
              <a:t><![CDATA[Tú también eres revisado: la sindicatura ante el órgano de contro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ipos de auditoría municipal: papeles, recursos y resultados]]></a:t>
            </a:r>
            <a:r>
              <a:rPr lang="en-US" strike="noStrike" sz="2100" spc="0" u="none" cap="none">
                <a:solidFill>
                  <a:srgbClr val="1B2438">
                    <a:alpha val="100000"/>
                  </a:srgbClr>
                </a:solidFill>
                <a:latin typeface="Calibri"/>
              </a:rPr>
              <a:t><![CDATA[ — cumplimiento, financiera y de desempeño; preventiva, concurrente y posterior: cuándo te revisan, con qué miran y qué documento cierra cada u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2026-10-24T05:15:00Z</dcterms:created>
  <dcterms:modified xsi:type="dcterms:W3CDTF">2026-10-24T05:15:00Z</dcterms:modified>
  <dc:title>Tú también eres revisado: la sindicatura ante el órgano de control</dc:title>
  <dc:description>Presentación editable del OA «Tú también eres revisado: la sindicatura ante el órgano de control». Enlace: https://politica.lumbre.lat/object/sin-con-r01-oa02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