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con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Lupa sobre una pila de documentos administrativos en un escritorio de ofic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ada tipo de auditoría mira el mismo municipio con lentes distintos: el síndico que sabe qué lente es anticipa qué foto le van a tom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con-r02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nuRRayn_cX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2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«Nos van a auditar» son cuatro auditorías distintas con una sola cara» (2 de 9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«Nos van a auditar» son cuatro auditorías distintas con una sola cara» (3 de 9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«Nos van a auditar» son cuatro auditorías distintas con una sola cara» (4 de 9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«Nos van a auditar» son cuatro auditorías distintas con una sola cara» (5 de 9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«Nos van a auditar» son cuatro auditorías distintas con una sola cara» (6 de 9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«Nos van a auditar» son cuatro auditorías distintas con una sola cara» (7 de 9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«Nos van a auditar» son cuatro auditorías distintas con una sola cara» (8 de 9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«Nos van a auditar» son cuatro auditorías distintas con una sola cara» (9 de 9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primera concurrente y la segunda posterior: el momento cambia el alcance, el costo de corregir y hasta el ánimo del audi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clasificación por momento es precisa: concurrente es la revisión durante el ejercicio —ventana dorada donde un expediente incompleto aún puede completarse y la corrección cuesta una nota interna—, y posterior es la que recae sobre la cuenta cerrada, donde la misma falta ya es observación formal con plazo, responsabilidad y posible promoción de responsabilidades. Esa diferencia temporal es lo que hace a la revisión concurrente la mejor amiga del presupuesto: es la más barata de atender. La opción a confunde objeto con momento (revisar papeles no hace «posterior» a ninguna); la c invierte los términos (preventiva jamás califica una cuenta cerrada); y la d desconoce que la auditoría financiera se define por el objeto (veracidad de cifras), no por el origen del auditor: la propia ASE hace revisiones financieras y de desempe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omentos de auditoría: concurrente vs posteri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2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«¿El contrato X tuvo dictamen jurídico previo y publicación como exige la ley local?» → Auditoría de cumplimiento — la regla se revisa acto por acto (OCI o ASE según el asunt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El saldo de la cuenta bancaria municipal cuadra con la contabilidad armonizada?» → Auditoría financiera/presupuestal — veracidad de cifras bajo la LGCG (tesorería y ASE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n 8 millones de bacheo, ¿cuántos reportes ciudadanos de baches bajaron realmente?» → Auditoría de desempeño — resultados con indicadores, no comprobantes (ASE/OCI con foco en gestión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Por qué once contratos «menores» del mismo proveedor suman el monto de uno mayor?» → Auditoría forense/especial — indicios de fraccionamiento y dolo, con salida a responsabilidades y MP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egunta ↔ tipo de auditor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2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2 de 3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3 de 3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a ASE revisa la cuenta pública municipal y emite dictamen con pliego de observaciones o recomendaciones → El municipio recibe notificación formal con plazos para solventar o aclarar cada punto → Las áreas responsables integran la respuesta: comprobación, aclaración o subsanación con documentos → La ASE evalúa la solventación: acepta, promueve responsabilidad o da vista a la fiscalía según el caso → Lo no solventado se reporta al cabildo, al congreso local en su caso y puede escalar a responsabilidad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iclo de la observación es un reloj con responsables: el dictamen y pliego nacen de la revisión externa (a); la notificación formal (b) activa plazos que el municipio suele subestimar hasta que vencen; la integración de respuestas (c) es donde las áreas —no «el contador»— documentan su defensa con papeles que debieron existir desde el pago; la evaluación de solventación (d) decide entre aclarar, promover responsabilidad o dar vista al MP —con la consecuencia de que una falta administrativa puede existir aunque subsanes el dinero—; y el reporte (e) cierra el círculo político: el cabildo entero, incluida tu sindicatura, vota y queda en acta sobre lo que no se solventó. La lección de fondo: la solventación se gana durante el ejercicio, no en la ventana de plazo; y el síndico que leyó el pliego a tiempo puede votar con conocimiento en lugar de enterarse por la prensa loc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iclo de la observación de auditoría exter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2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Ordenar la secuencia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por donde se le vea. Primero, casi ningún municipio mexicano opera sin recursos federales: participaciones con reglas específicas, aportaciones con etiquetas de educación, salud o seguridad, y programas concurrentes dejan rastro auditable por la ASF aunque el alcalde nunca haya firmado un convenio «personal». Segundo, el sistema completo (SNAF y su reflejo estatal) cruza información: una denuncia local puede encender revisiones federales si el recurso etiquetado apareció allí, y una observación estatal puede derivar vista federal si el mismo hecho tiene sello penal. Tercero, y es lo importante para el síndico: la pregunta de control no es «¿nos toca la ASF?», sino «¿cuál es el origen de cada peso que pasa por la tesorería y qué regla de retorno tiene?». El municipio que registra por origen y destino —la LGCG existe precisamente para eso— sabe quién puede auditarlo; el que maneja «una sola bolsa» no puede contestarle a nadi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esencia del recurso federal en municipios sin convenios firm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2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umplimiento · cifras · resultados · foren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umplimiento, cifras, resultados y forense: los cuatro objetos, del más formal al más grave. Un municipio solo está «auditado bien» si distingue las preguntas: papeles perfectos con resultados inexistentes aprueban cumplimiento y reprueban desempeño; un indicio de dolo convierte cualquier revisión ordinaria en puerta a la forense y, en paralelo, a la pe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Objeto de cada tipo de auditor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2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Las revisiones se programarán solo después de recibir el dictamen de la ASE, para atender únicamente lo observado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gunda línea es la confusión letal: «auditar solo cuando la ASE observe» renuncia a los dos momentos que cuestan menos —preventiva y concurrente— y condena al municipio a la revisión posterior, donde el error ya es observación formal con plazo, y posible responsabilidad; es decir, cambia un sistema que corrige por un sistema que confiesa. Nótese que no es ilegal ni escandaloso: es el presupuesto en modo suicidio con lenguaje administrativo. Las otras tres son el plan sano y verificable: concurrente trimestral sobre los dos riesgos altos del municipio (obras y nómina —a), gestión de observaciones con dueño y fecha (c) y acceso de la sindicatura al programa y resultados (d), que es tu llave para votar informado y para que patrimonio y auditoría no vayan por caminos separ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lan anual que renuncia a la revisión tempr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n-con-r02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Haz el inventario de revisores de TU municipio en media cuartilla: **(1)** escribe los tres nombres exactos que usan tus leyes y acuerdos —cómo se llama el órgano de control local, la ASE de tu estado y el enlace municipal ante la ASF— porque en la próxima reunión vas a hablar con los nombres propios; **(2)** marca qué recursos municipales tienen sello federal (aunque nadie firmó convenio: busca educación, salud, seguridad y aportaciones varios) y en qué carpeta vive su comprobación; **(3)** verifica si tu OCI tiene revisiones concurrentes en curso este año sobre obras y nómina; si no tiene, propón el acuerdo con el texto del error detective de esta lección al revés: «el OCI presentará resultados trimestrales de revisiones concurrentes». La meta del ejercicio no es la teoría: es que cuando alguien diga «nos van a auditar», puedas preguntar: ¿cumplimiento, cifras, desempeño o forense? ¿preventiva, concurrente o posterior? ¿quién firma el dictamen y en qué fecha exac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con-r02-oa01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flexión» (2 de 3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flexión» (3 de 3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«Nos van a auditar» son cuatro auditorías distintas con una sola cara» (2 de 2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tipos y momentos de auditor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n-con-r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5192" r:id="rId1"/>
    <p:sldLayoutId id="2481835193" r:id="rId2"/>
    <p:sldLayoutId id="2481835194" r:id="rId3"/>
    <p:sldLayoutId id="248183519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a926b6fcb9e3b52a53db43a160d25d80692ab7e85f29f501.jpg"/>
  <Relationship Id="rId3" Type="http://schemas.openxmlformats.org/officeDocument/2006/relationships/hyperlink" Target="https://politica.lumbre.lat/object/sin-con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politica.lumbre.lat/object/sin-con-r02-oa01" TargetMode="External"/>
  <Relationship Id="rId4" Type="http://schemas.openxmlformats.org/officeDocument/2006/relationships/hyperlink" Target="https://politica.lumbre.lat/object/sin-con-r02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nuRRayn_cXE3.jpg"/>
  <Relationship Id="rId3" Type="http://schemas.openxmlformats.org/officeDocument/2006/relationships/hyperlink" Target="https://politica.lumbre.lat/object/sin-con-r02-oa01" TargetMode="External"/>
  <Relationship Id="rId4" Type="http://schemas.openxmlformats.org/officeDocument/2006/relationships/hyperlink" Target="https://www.youtube.com/watch?v=nuRRayn_cXE" TargetMode="External"/>
  <Relationship Id="rId5" Type="http://schemas.openxmlformats.org/officeDocument/2006/relationships/hyperlink" Target="https://www.youtube.com/watch?v=nuRRayn_cXE" TargetMode="External"/>
  <Relationship Id="rId6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n-con-r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p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ditorí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unicipal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pele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ultad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in-con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 los tipos de auditoría aplicables al municipio (cumplimiento, financiera, de desempeño y forense) y sus momentos (preventiva, concurrente, posterior), y distinguir qué revisan el OCI, la Auditoría Superior del estado y la ASF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s van a auditar» esconde tres operaciones con papeles, tiempos y defensas diferentes. Da la taxonomía útil: cumplimiento (¿respetaste las reglas?), financiera (¿los números dicen la verdad?), desempeño (¿la gente recibió lo pagado?) y forense (¿hay dolo?); momentos preventiva, concurrente y posterior; y el mapa de quién revisa qué: el OCI por dentro, la Auditoría Superior del estado en la cuenta pública, la ASF en cada peso federal. Nombres y procedimientos, variables por est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uditoría · cumplimiento · desempeño · ASF · Auditoría Superior · control intern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Nos van a auditar» son cuatro auditorías distintas con una sola cara]]></a:t>
            </a:r>
          </a:p>
        </p:txBody>
      </p:sp>
      <p:pic>
        <p:nvPicPr>
          <p:cNvPr id="3" name="" descr="Lupa sobre una pila de documentos administrativos en un escritorio de oficina">
            <a:hlinkClick r:id="rId3" tooltip="Lupa sobre una pila de documentos administrativos en un escritorio de oficin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da tipo de auditoría mira el mismo municipio con lentes distintos: el síndico que sabe qué lente es anticipa qué foto le van a toma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sin-con-r02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Nos van a auditar» son cuatro auditorías distintas con una sola ca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ditoría Interna en el Gobierno | Cursos | Ética Gubernament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en YouTube (tercero: canal Ética Gubernamental) sobre la auditoría interna en el sector público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5148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Nos van a auditar» son cuatro auditorías distintas con una sola cara · 1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xonom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í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—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¿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so?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¿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oniz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o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Nos van a auditar» son cuatro auditorías distintas con una sola cara · 2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o?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bernamen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gu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ú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—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mp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l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che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baj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ch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auguración?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en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pre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émic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on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Nos van a auditar» son cuatro auditorías distintas con una sola cara · 3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mpeñ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d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ense.\n\n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xonom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ene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ur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ur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—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Nos van a auditar» son cuatro auditorías distintas con una sola cara · 4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ventación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ur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ó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ist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l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INCIP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ituy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eversa)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Nos van a auditar» son cuatro auditorías distintas con una sola cara · 5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quite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ro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1-6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scri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)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i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i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v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Nos van a auditar» son cuatro auditorías distintas con una sola cara · 6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QUITE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í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dad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articip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y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o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bernamen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Nos van a auditar» son cuatro auditorías distintas con una sola cara · 7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r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lorí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vi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p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v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—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llaz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ventació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Nos van a auditar» son cuatro auditorías distintas con una sola cara · 8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tabla de tres filas que pide el síndico en en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lo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s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I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e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vent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e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Nos van a auditar» son cuatro auditorías distintas con una sola cara · 9 de 9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6478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6478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ente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pe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ció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urr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one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ir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ora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«Nos van a auditar» son cuatro auditorías distintas con una sola ca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visión que tu OCI hace a mitad de año sobre las obras en ejecución, corrigiendo expedientes antes del cierre, y la que la ASE estatal hace sobre la cuenta pública ya cerrada son, en el lenguaje técnic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mbas posteriores, porque las dos revisan papeles de dinero públic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primera concurrente y la segunda posterior: el momento cambia el alcance, el costo de corregir y hasta el ánimo del auditad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primera de desempeño y la segunda preventiva, porque una corrige y la otra calif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mbas de cumplimiento, porque solo las revisiones federales pueden llamarse auditoría financier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«Nos van a auditar» son cuatro auditorías distintas con una sola ca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pregunta que llega al cabildo con el tipo de revisión que la responde (y el revisor natural de esa pregunta)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«¿El contrato X tuvo dictamen jurídico previo y publicación como exige la ley local?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670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¿El saldo de la cuenta bancaria municipal cuadra con la contabilidad armonizada?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9338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Con 8 millones de bacheo, ¿cuántos reportes ciudadanos de baches bajaron realmente?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¿Por qué once contratos «menores» del mismo proveedor suman el monto de uno mayor?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85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1621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uditoría financiera/presupuestal — veracidad de cifras bajo la LGCG (tesorería y ASE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8289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uditoría de desempeño — resultados con indicadores, no comprobantes (ASE/OCI con foco en gestión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4956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uditoría forense/especial — indicios de fraccionamiento y dolo, con salida a responsabilidades y MP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uditoría de cumplimiento — la regla se revisa acto por acto (OCI o ASE según el asunto)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«Nos van a auditar» son cuatro auditorías distintas con una sola ca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 vida típica de una observación de la ASE estatal a la cuenta pública municipal, desde el dictamen hasta su efecto sobre el síndico (plazos exactos = REGLA ESTATAL)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municipio recibe notificación formal con plazos para solventar o aclarar cada pu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3242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s áreas responsables integran la respuesta: comprobación, aclaración o subsanación con document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40005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ASE evalúa la solventación: acepta, promueve responsabilidad o da vista a la fiscalía según el cas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o no solventado se reporta al cabildo, al congreso local en su caso y puede escalar a responsabilidad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La ASE revisa la cuenta pública municipal y emite dictamen con pliego de observaciones o recomendaciones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«Nos van a auditar» son cuatro auditorías distintas con una sola ca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 la ASF fiscaliza el dinero federal, un municipio que no ejerce convenios ni programas federales está fuera de cualquier revisión feder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«Nos van a auditar» son cuatro auditorías distintas con una sola ca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uditoría de ____ revisa que cada acto respetara la regla; la financiera revisa que las ____ digan la verdad; la de desempeño pregunta por ____ y no solo por comprobantes; y la ____ entra cuando aparecen indicios de dol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«Nos van a auditar» son cuatro auditorías distintas con una sola ca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sesión de cabildo se aprueban cuatro acuerdos sobre el plan anual de revisión. Uno revela una confusión de tipos y momentos que deja al municipio sin defensa temprana. Encuéntral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El OCI presentará trimestralmente resultados de sus revisiones concurrentes a obras y nómina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3242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Las revisiones se programarán solo después de recibir el dictamen de la ASE, para atender únicamente lo observado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40005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Cada observación del año anterior tendrá área responsable, monto, fecha de solventación y reporte en sesión.»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La sindicatura recibirá copia íntegra del programa anual de revisión y de sus resultados.»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«Nos van a auditar» son cuatro auditorías distintas con una sola ca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o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: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óm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—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óxi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s;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un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ó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ucación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ud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cio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os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pe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ción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o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urrent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;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iv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és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rá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al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o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urrentes»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oría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r»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mplimient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mpeñ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ense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reventiv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urre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erior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9814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a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costo de una observación depende más del momento en que se detecta que del mon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Nos van a auditar» son cuatro auditorías distintas con una sola car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objeto: cumplimiento (regla), financiera (cifras), desempeño (resultados), forense (indicio de dolo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momento: preventiva antes, concurrente durante, posterior sobre cuenta cerrada: la temprana es la bara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revisor: OCI hacia adentro, ASE estatal a la cuenta pública municipal, ASF al recurso federal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GCG da el lenguaje común: registro por origen y destino; sin él, ningún municipio sabe quién lo audit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Nos van a auditar» son cuatro auditorías distintas con una sola car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ón no solventada escala: reporte al cabildo, responsabilidad administrativa y vista penal en paralelo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tipos y momentos de auditorí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eparas objeto, momento y revisor: sabes qué lente usará cada quien y a qué hora. Siguiente: la cuenta pública municipal, el documento donde esos tres lentes se cruza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tabla de momentos y el mapa de revisores: si «auditar» sigue siendo una sola palabra para ti, la primera auditoría real te va a agarrar sin calendario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Nos van a auditar» son cuatro auditorías distintas con una sola ca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n-con-r02-oa01"/>
              </a:rPr>
              <a:t><![CDATA[Tipos de auditoría municipal: papeles, recurs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3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uenta pública municipal: qué se entrega, quién la revisa y dónde te agar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expediente anual que define tu riesgo posterior: plazos, formatos armonizados, pruebas de solventación y el papel del síndico en su firm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2026-10-24T05:15:19Z</dcterms:created>
  <dcterms:modified xsi:type="dcterms:W3CDTF">2026-10-24T05:15:19Z</dcterms:modified>
  <dc:title>Tipos de auditoría municipal: papeles, recursos y resultados</dc:title>
  <dc:description>Presentación editable del OA «Tipos de auditoría municipal: papeles, recursos y resultados». Enlace: https://politica.lumbre.lat/object/sin-con-r02-oa01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