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con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con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2-oa02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Lupa sobre una pila de documentos administrativos en un escritorio de ofic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cuenta pública se gana o se pierde durante el año, no en la ventana de entrega: en enero se sabe quién llegará a junio con observa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con-r02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1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3 de 1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4 de 1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5 de 1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6 de 1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7 de 1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8 de 1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9 de 1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10 de 1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11 de 1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12 de 1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Bandera roja: concentra irregularidades bajo un rubro sin nombrador, entorpece el registro armonizado por finalidad y función (LGCG) y suele ser observación segura; debe objetarlo en acta y exigir reclasificación nombrada o devolución al rubro corr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«partida por clasificarse» no es mala por existir: es mala cuando se usa como bolsa sin nombre, porque el espíritu y la letra de la armonización (LGCG) obligan a clasificar el gasto por **finalidad y función** desde el momento contable del registro. Meter ahí un gasto de pavimento «para salvarlo» destruye la trazabilidad: el auditor ve monto sin clase, y el municipio pierde la defensa de poder explicar en qué se fue. No es responsabilidad solo del contador (c): el síndico que aprueba o calla el asiento firma también el riesgo, y la opción d ignora que un recurso etiquetado movido de clase puede ser desvío (art. 54 LGRA) según su destino original. La opción a es justo el autoengaño que genera las observaciones de todos los años. Objetar en acta, exigir reclasificación con fundamento o devolución al rubro: eso hace la diferencia entre municipio que solventó y municipio que confes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so de partida por clasificarse en el cierre del ejerc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2-oa02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a ASE encuentra 2.1 MDP de ISR retenido de nómina sin entero al SAT → Pruebas de ingreso/egreso y pasivos de corto plazo — retención de terceros no es flujo libre: es deuda aje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alance muestra 140 vehículos, pero en campo solo existen 97 → Inventario de bienes — patrimonio municipal (115 fr. I): registro sin validación en camp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ancha pagada en marzo no tiene acta de recepción ni garantía → Ejecución programática y cierre de obra — el trío terminación/recepción/garantía es la defensa de desempe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éstamo para modernización del alumbrado no aparece en el informe de deuda → Informe bajo Disciplina Financiera — obligaciones sin transparencia de deuda agravan la observ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Hallazgo ↔ pieza ↔ principio LGCG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2-oa02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2 de 3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3 de 3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urante el ejercicio: registro armonizado, revisiones concurrentes del OCI y seguimiento de los cinco hoyos → Noviembre: semáforo de piezas en cabildo con responsables y fechas para los rojos → Cierre de enero-febrero: integración de estados financieros, ejecución y actas conforme a la ley local → Entrega de la cuenta pública en el plazo local, con las firmas y opiniones que exige la ley → Dictamen y pliego de observaciones de la ASE estatal con plazos formalizados → Solventación documentada; lo no solventado se reporta al cabildo y escala en responsabilidad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iclo real de la cuenta pública no empieza en el plazo de entrega: empieza en el primer asiento del año (a), y el semáforo de noviembre (b) es la palanca que decide si llegarás a enero integrando o reconstruyendo. La integración (c) es trabajo de oficina con memoria del año; la entrega con firmas y opinión (d) es acto legal con consecuencias —y donde tu ley local te nombre, tu firma vale lo que vale tu expediente previo—; el dictamen (e) es la prueba externa, y la solventación (f) es el examen final cuya nota queda pública y en actas. Si la secuencia se tuerce y saltas a (f) sin haber trabajado (a) y (b), no solventas: negocias con un pliego que llegará igual. La lección de fondo: **la ventana de plazo es para documentar, no para descubrir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iclo anual de la cuenta pública con palancas del sínd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2-oa02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Ordenar la secuencia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reserva constitucional del 115 (administración del patrimonio municipal y defensa jurídica del ayuntamiento) no depende de que tu ley orgánica te ponga una firma en la cuenta: es función propia que se ejerce **sobre las piezas**, no sobre el formato. El inventario de bienes, la situación jurídica de predios, la comprobación de los arrendamientos y la defensa ante observaciones patrimoniales siguen siendo tuyos aunque la cuenta la firme el presidente y el tesorero. Lo que cambia sin participación formal es el método: en vez de firmar, usas la **solicitud de información documentada** (oficio con acuse a tesorería y OCI), el **seguimiento en comisión de hacienda** si la Integras, y el **acta de cabildo** donde tus observaciones constan. Ninguno de esos instrumentos requiere que la ley te nombre; todos requieren que te los tome en serio. Y en materia de responsabilidad, recuerda lo contrario: no firmar la cuenta no te exime de la vigilancia patrimonial que el 115 ya te asign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Vigilancia patrimonial sin participación formal en la cu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2-oa02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rmonización · finalidad · 115 · deu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rmonización, finalidad, 115 y deuda: las cuatro palabras del cierre. Sin armonización las cifras son ilegales de leer; sin clasificación por finalidad no puedes auditar destino de recursos; sin el 115 no sabes por qué el inventario es tuyo por naturaleza; y sin reconocer que las retenciones son deuda ajena, el municipio gasta dinero que nunca le pertenec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enguaje nuclear de la cuenta públ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2-oa02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Se autoriza a tesorería saldar al cierre del ejercicio los proveedores pendientes cargándolos a la partida de materiales diversas, «para efectos de inventario» según la propuest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línea es la trampa: «saldar proveedores pendientes cargándolos a materiales diversas» es exactamente la reclasificación hacia una bolsa sin nombre que la armonización prohíbe en espíritu y la auditoría detecta en monto —y el adorno «para efectos de inventario» no es un fundamento contable: es la firma del cabildo autorizando opacidad. El movimiento no desaparece el problema: lo traslada al pliego de observaciones del año que viene, ahora con acta que señala a los que votaron a favor. Las otras tres son las palancas correctas del cierre: transparencia de retenciones con formato pago (a), trío de obras como regla (c) y el informe del OCI sobre los cinco hoyos (d). Nótese la diferencia entre un acuerdo de cierre y una tapadera: el primero asigna responsable y prueba; la segunda asigna rubro genérico y pri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cuerdo que reclasifica gasto hacia bolsa sin nom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2-oa02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 una cuartilla, prepara la intervención que harías en TU sesión de noviembre sobre la cuenta pública: **(1)** localiza en tu Ley Orgánica y tu ley local de contabilidad quién firma la cuenta y si el síndico o la comisión de hacienda emiten opinión —cita los artículos, porque una intervención sin artículo es opinión y con artículo es derecho—; **(2)** pide hoy mismo, por oficio con acuse, el **semáforo de los cinco hoyos** del año en curso: retenciones enteradas con formato, saldo de partidas por clasificar, obras sin trío de cierre, inventario sin validación en campo, deuda sin informe de corto plazo; **(3)** redacta la propuesta de acuerdo para que cada rojo tenga área responsable y fecha antes de diciembre. Si nunca vieron una retención sin enterar porque «el sistema no lo marca», titula la cuartilla «primer hallazgo del año»: la ASE lo verá con o sin tu acta; la diferencia entre defensa y confesión es quién llegó primero al exped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con-r02-oa02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flexión» (2 de 3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flexión» (3 de 3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a cuenta pública municip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con-r02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5191" r:id="rId1"/>
    <p:sldLayoutId id="2481835192" r:id="rId2"/>
    <p:sldLayoutId id="2481835193" r:id="rId3"/>
    <p:sldLayoutId id="248183519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288a2b950cb7d4c77978b7d096704591baaa60bffb90c031.jpg"/>
  <Relationship Id="rId3" Type="http://schemas.openxmlformats.org/officeDocument/2006/relationships/hyperlink" Target="https://politica.lumbre.lat/object/sin-con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288a2b950cb7d4c77978b7d096704591baaa60bffb90c032.jpg"/>
  <Relationship Id="rId3" Type="http://schemas.openxmlformats.org/officeDocument/2006/relationships/hyperlink" Target="https://politica.lumbre.lat/object/sin-con-r02-oa02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3.png"/>
  <Relationship Id="rId3" Type="http://schemas.openxmlformats.org/officeDocument/2006/relationships/hyperlink" Target="https://politica.lumbre.lat/object/sin-con-r02-oa02" TargetMode="External"/>
  <Relationship Id="rId4" Type="http://schemas.openxmlformats.org/officeDocument/2006/relationships/hyperlink" Target="https://politica.lumbre.lat/object/sin-con-r02-oa02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nicipal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ga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in-con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arra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in-con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qué integra la cuenta pública municipal bajo armonización contable, quién la revisa y en qué plazos, cómo se estructura la solventación de observaciones y dónde están los errores que más caro cuestan al síndic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uenta pública es el examen anual del municipio: el expediente que dice con cifras y comprobantes en qué se fue cada peso. Se desarma pieza a pieza: estados financieros armonizados (LGCG), pruebas de gasto, inventario, informe de deuda (disciplina financiera) y actas que dan fe. Quién la revisa —ASE estatal, ASF en lo federal, a veces la sindicatura antes de entregarla—, cómo nace y se cierra una observación, y los cinco hoyos que se repiten cada año. Plazos y formatos, variables por es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uenta pública · armonización contable · LGCG · solventación · observaciones · síndico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uenta pública no es un informe del alcalde: es el expediente contable del municipio entero]]></a:t>
            </a:r>
          </a:p>
        </p:txBody>
      </p:sp>
      <p:pic>
        <p:nvPicPr>
          <p:cNvPr id="3" name="" descr="Lupa sobre una pila de documentos administrativos en un escritorio de oficina">
            <a:hlinkClick r:id="rId3" tooltip="Lupa sobre una pila de documentos administrativos en un escritorio de oficin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cuenta pública se gana o se pierde durante el año, no en la ventana de entrega: en enero se sabe quién llegará a junio con observacion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sin-con-r02-oa02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1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uenta pública no es un informe del alcalde: es el expediente contable del municipio ent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t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ju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át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1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cr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í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cr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3 de 1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junt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á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m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—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teb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oniz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bernamental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gu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lasif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eng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d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AC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4 de 1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í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l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leg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.\n\n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l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re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j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oniz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GCG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á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5 de 1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mp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l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ed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químetr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mie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venant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u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6 de 1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ivos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5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ue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dica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/vigil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6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áme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I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ex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7 de 1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o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mu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br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zo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t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i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endacion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ven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ces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edará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8 de 1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rienci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vent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ó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tall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mporá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.\n\nTercer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arr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e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ad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9 de 1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S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S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usó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q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t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s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ur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acidad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p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cr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mpeñ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0 de 1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—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roexcavad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urió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1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lanc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enda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d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nece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t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l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i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si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ur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u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1 de 1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0194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0194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emáforo de cuenta pública que el síndico pide en noviembr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últi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ntegr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ejada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mb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do)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retenc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a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xi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ti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se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iembre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í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2 de 1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l)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re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xi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ar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t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uenta pública no es un informe del alcalde: es el expediente contable del municipio ent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última sesión de diciembre, el tesorero propone mover un gasto no ejercido de pavimentación a una «partida por clasificarse» «para que no se pierda, y en enero se ve». Como síndico, la lectura correcta del movimiento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289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écnica contable normal de cierre: las partidas por clasificar existen para eso y se depuran al año siguiente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Bandera roja: concentra irregularidades bajo un rubro sin nombrador, entorpece el registro armonizado por finalidad y función (LGCG) y suele ser observación segura; debe objetarlo en acta y exigir reclasificación nombrada o devolución al rubro correc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sunto exclusivo del contador: al síndico solo le interesa el resultado del balance, no la reclasificación de partid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Movimiento inocente mientras el dinero siga dentro del presupuesto del municipi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uenta pública no es un informe del alcalde: es el expediente contable del municipio ent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hallazgo de revisión con la pieza de la cuenta pública donde debió estar y el principio que se rompió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8479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ASE encuentra 2.1 MDP de ISR retenido de nómina sin entero al SAT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514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balance muestra 140 vehículos, pero en campo solo existen 97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867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Una cancha pagada en marzo no tiene acta de recepción ni garantí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préstamo para modernización del alumbrado no aparece en el informe de deu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85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1621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Inventario de bienes — patrimonio municipal (115 fr. I): registro sin validación en camp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8289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jecución programática y cierre de obra — el trío terminación/recepción/garantía es la defensa de desempeñ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4956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Informe bajo Disciplina Financiera — obligaciones sin transparencia de deuda agravan la observación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uebas de ingreso/egreso y pasivos de corto plazo — retención de terceros no es flujo libre: es deuda ajen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uenta pública no es un informe del alcalde: es el expediente contable del municipio ent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ciclo anual de la cuenta pública municipal desde la perspectiva del síndico (meses exactos = REGLA ESTATAL)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71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oviembre: semáforo de piezas en cabildo con responsables y fechas para los roj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2480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ierre de enero-febrero: integración de estados financieros, ejecución y actas conforme a la ley loc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9243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ntrega de la cuenta pública en el plazo local, con las firmas y opiniones que exige la ley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ictamen y pliego de observaciones de la ASE estatal con plazos formalizad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Solventación documentada; lo no solventado se reporta al cabildo y escala en responsabilidad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71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Durante el ejercicio: registro armonizado, revisiones concurrentes del OCI y seguimiento de los cinco hoyos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uenta pública no es un informe del alcalde: es el expediente contable del municipio ent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ley orgánica de tu estado no da al síndico participación expresa en la integración o firma de la cuenta pública, su función de vigilancia del patrimonio queda sin objeto porque la cuenta es asunto exclusivo de hacien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289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099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uenta pública no es un informe del alcalde: es el expediente contable del municipio ent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uenta pública se sostiene en la ____ contable de la LGCG: clasificación del gasto por ____ y función y momentos de registro; el patrimonio municipal es objeto de la reserva constitucional del síndico en el ____ fracción I; y una retención de nómina no enterada no es flujo disponible: es una ____ con dueñ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uenta pública no es un informe del alcalde: es el expediente contable del municipio ent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cuerdos de cierre de año se leen en la sesión de diciembre. Uno de ellos es una trampa que convierte un pendiente contable en una confesión con acta. Encuéntral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8956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Tesorería enviará en enero el detalle de retenciones por entero con su formato pago a la sindicatura y a hacienda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571875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Se autoriza a tesorería saldar al cierre del ejercicio los proveedores pendientes cargándolos a la partida de materiales diversas, «para efectos de inventario» según la propuesta.»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Cada obra del año entregará su trío de cierre (terminación, recepción con validación de catálogo, garantía por escrito) antes de la última sesión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2209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El OCI presentará su informe de cierre con el estado de cada hoyo tradicional: retenciones, clasificadas, obras, inventario, deuda.»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uenta pública no es un informe del alcalde: es el expediente contable del municipio ent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en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rí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iembr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: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iz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án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ilidad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t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i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en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—;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e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encio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ad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s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í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;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iembre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en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»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rime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llazg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»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á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;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es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ó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n la cuenta pública no hay hallazgos sorpresa: hay hallazgos a los que llegaste sin ac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uenta pública no es un informe del alcalde: es el expediente contable del municipio ent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0193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uenta pública es expediente contable armonizado (LGCG), no el informe político del alcald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7527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7527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: estados financieros, ejecución programática, pruebas de ingreso/gasto, deuda, patrimonio e informes que dan f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4766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62000" y="34766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hoyos predecibles: retenciones, partida basurera, obras sin trío, inventario sin campo, deuda sin inform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lendario se juega en concurrente: el plazo de entrega es para documentar, no para descubr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115 no te da firma en la cuenta; te da vigilancia del patrimonio: úsala aunque la ley local no te nombr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cuenta pública municip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desarmas la cuenta pieza por pieza, conoces los cinco hoyos y sabes que tu trinchera es noviembre. Cierra la ruta con el frente ciudadano: la contraloría social y la rendición de cuent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s piezas y el semáforo: si sigues pensando que la cuenta pública «es lo que entrega el tesorero en febrero», llegarás al pliego de observaciones sin acta de defens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2"/>
              </a:rPr>
              <a:t><![CDATA[La cuenta pública municipal: qué se entrega, quién la revisa y dónde te agar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3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uenta pública no es un informe del alcalde: es el expediente contable del municipio ent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ía social: la vigilancia ciudadana con reglas, no con improvi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los comités que vigilan obras y programas con tus mismos papeles: cómo se constituyen, qué pueden pedir y cómo dejar de verlos como molestia para usarlos como alia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2026-10-24T05:15:18Z</dcterms:created>
  <dcterms:modified xsi:type="dcterms:W3CDTF">2026-10-24T05:15:18Z</dcterms:modified>
  <dc:title>La cuenta pública municipal: qué se entrega, quién la revisa y dónde te agarran</dc:title>
  <dc:description>Presentación editable del OA «La cuenta pública municipal: qué se entrega, quién la revisa y dónde te agarran». Enlace: https://politica.lumbre.lat/object/sin-con-r02-oa02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