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Lupa sobre una pila de documentos administrativos en un escritorio de ofic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 comité de contraloría social con actas y cartilla vale por tres denuncias sin fundamento: convierte la desconfianza ciudadana en evidencia con fol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3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CUzm6vihPV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3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gilancia ciudadana ya existe: la pregunta es si opera con reglas o con quejas» (2 de 9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gilancia ciudadana ya existe: la pregunta es si opera con reglas o con quejas» (3 de 9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gilancia ciudadana ya existe: la pregunta es si opera con reglas o con quejas» (4 de 9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gilancia ciudadana ya existe: la pregunta es si opera con reglas o con quejas» (5 de 9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gilancia ciudadana ya existe: la pregunta es si opera con reglas o con quejas» (6 de 9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gilancia ciudadana ya existe: la pregunta es si opera con reglas o con quejas» (7 de 9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gilancia ciudadana ya existe: la pregunta es si opera con reglas o con quejas» (8 de 9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gilancia ciudadana ya existe: la pregunta es si opera con reglas o con quejas» (9 de 9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romover que el hallazgo se canalice por escrito al OCI/dirección de obras con respuesta documentada en plazo, y que la verificación técnica (revisión del espesor contra catálogo) resuelva antes del siguiente paso constructivo: una observación ciudadana documentada es alerta de control, no estorb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correcta trata el hallazgo como lo que es: una alerta temprana con acta, fotos y fundamento (espesor contra catálogo de conceptos). El cauce profesional es documental: oficio al OCI/dirección de obras, respuesta en plazo, verificación técnica y constancia en acta de la corrección o de su descarte con fundamento —así la observación deja de ser conflicto vecinal y se vuelve registro de control, que además te sirve a ti si la ASE pregunta por el manejo de la obra. Las otras tres son las patologías clásicas: (a) menospreciar la alerta técnica de un ciudadano por venir de ciudadano; (c) excluir por tecnicidad —la misma que el mal residente puede violar—; (d) usar la remoción de comités como sanción por hacer vigilancia, que es captura en estado puro y se reporta sola en el acta. La aritmética es simple: corregir un espesor cuesta horas; solventar una observación por obra re-hecha cuesta el doble de la o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uce institucional ante una observación de comit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utorizar pagos, cambios de catálogo y recepción final de la obra → Ayuntamiento y áreas ejecutoras: la autoridad que la ley local asigna, con sus responsables técnic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r aplicación de recursos y avance conforme a lo autorizado, documentando en actas → Comité de contraloría social: vigilancia ciudadana con reglas, sin administrar ni deci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r las quejas/denuncias del comité y sustanciar la investigación → OCI: vía formal de responsabilidades (arts. 49 y 51-64 LGRA; procedimiento = ley local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r y registrar al comité y promover la contraloría social → Instancia que señala tu ley local: contraloría municipal/estatal u órgano anticorrupción local (REGLA ESTATAL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unción ↔ actor del ecosis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3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3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a dependencia ejecutora emite convocatoria pública y visible a los beneficiarios de la obra → Vecinos se registran libremente, con identidad verificada y sin filtro político → Asamblea constitutiva: elección de integrantes y cargos, levanta acta fundacional → Acreditación/registro ante la instancia local y adopción de cartilla de funciones → Operación: visitas de obra con actas, acceso a información, canalización formal de hallazgos → Informe de resultados a la ejecutora y a la instancia; rendición del comité y relevo si proce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ada paso existe para vacunar al comité contra una captura específica: la convocatoria pública (a) evita el comité de invitados; el registro libre (b) evita el filtro del delegado; la asamblea con acta (c) fija legitimidad de origen; la acreditación y cartilla (d) fijan reglas y canales —sin cartilla, el comité no sabe qué puede pedir ni la autoridad qué debe responder; la operación con actas (e) es donde el comité produce su único activo: evidencia; y el informe con cierre (f) completa el círculo de rendición —porque quien vigila también rinde: la contraloría social no es poder sin cuenta—. El orden importa: un comité que empieza «visitando la obra» sin acta constitutiva ni cartilla (saltar a e) es un grupo de vecinos tomando fotos sin cauce, y el ayuntamiento lo sabe usar de adorno hasta que incomo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uta de constitución y operación del comit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3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rdenar la secuencia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la confusión es simétrica a la del comité capturado: el comité sin autoridad tampoco tiene las garantías del dictamen formal —no desahoga procedimiento, no ejercita prueba pericial oficial, no genera efectos jurídicos en la investigación—, y por eso su valor es de **alerta temprana y evidencia social**, no de sustituto técnico-jurídico. Lo ideal no es que uno reemplace al otro: que se encadenen. El comité documenta e informa al OCI; el OCI sustancia con procedimiento; y el síndico lee ambos. Dicho lo anterior, obsérvese lo que sí tienen los comités y el OCI a veces no: presencia permanente en la colonia, memoria del antes-después, y la credibilidad del vecino que no depende de la nómina del presidente municipal —ese valor se pierde en cuanto el ayuntamiento los trata como oficina técnica o como tropa de reconoc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aturaleza y límites del informe de un comit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3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ransparencia · cartilla · autoridad · OC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Transparencia, cartilla, autoridad y OCI: las cuatro palabras que mantienen a la contraloría social dentro de la ley. La LGT le da piso; la cartilla le da método; la ausencia de autoridad le da límite; el OCI le da cauce. Un comité con las cuatro funciona; sin la cartilla improvisa, y sin el conducto denuncia por re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Vocabulario nuclear de la contraloría so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3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Los integrantes serán propuestos por las coordinaciones territoriales del ayuntamiento y ratificados por la presidenci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egundo punto es la captura escrita con palabras administrativas: si los integrantes los **proponen** las «coordinaciones territoriales del ayuntamiento» y los **ratifica** la presidencia, el comité nace filtrado por el propio vigilado —y un comité elegido por el poder que vigila no es contraloría social: es relaciones públicas con actas. La ley y las reglas de operación construyen el registro precisamente al revés: postulación libre de los beneficiarios, ante la instancia correspondiente, sin dedo oficial (distingue bien: el primer punto sí define requisito legítimo —ser beneficiario y verificarse—; el segundo define el dedo). Los otros dos puntos son sana operación: sesionar con actas remitidas a contraloría (c) y publicar presupuesto y cronograma (d), que es el aire que el comité necesita para existir. Como síndico, cuando veas una convocatoria con el vicio del punto 2, objétala por escrito: es la diferencia entre contraloría social y teatro de particip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vocatoria que filtra al comité desde su orig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3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 media cuartilla, arma tu **mapa de comités** municipal: **(1)** enlista las tres obras o programas del año en curso con mayor monto y conflictividad potencial (pavimentaciones con FAISMUN, agua, rezago) y verifica cuáles ya tienen comité constituido con acta y acreditación —busca los registros, no las fotos del evento—; **(2)** para los dos que NO tengan comité, identifica en las reglas de operación del programa quién debe convocar y en qué plazo, y redacta el oficio que se lo recuerda por escrito; **(3)** escribe el borrador de acuerdo de cabildo que institucionaliza el cruce documental de esta lección (qué entrega el comité, qué entrega la sindicatura, plazo de respuesta del ayuntamiento a observaciones ciudadanas). Si al hacer (1) descubres que los tres comités «activos» del municipio fueron propuestos por coordinaciones del ayuntamiento, no estás ante contraloría social: estás ante el guion del error detective de esta l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3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3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3 de 3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igilancia ciudadana ya existe: la pregunta es si opera con reglas o con quejas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contraloría social con regl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227" r:id="rId1"/>
    <p:sldLayoutId id="2481835228" r:id="rId2"/>
    <p:sldLayoutId id="2481835229" r:id="rId3"/>
    <p:sldLayoutId id="248183523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61c5ce9effbd9c431f6defdccd95a73c546646d29a4235d1.jpg"/>
  <Relationship Id="rId3" Type="http://schemas.openxmlformats.org/officeDocument/2006/relationships/hyperlink" Target="https://politica.lumbre.lat/object/sin-con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sin-con-r03-oa01" TargetMode="External"/>
  <Relationship Id="rId4" Type="http://schemas.openxmlformats.org/officeDocument/2006/relationships/hyperlink" Target="https://politica.lumbre.lat/object/sin-con-r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CUzm6vihPVc3.jpg"/>
  <Relationship Id="rId3" Type="http://schemas.openxmlformats.org/officeDocument/2006/relationships/hyperlink" Target="https://politica.lumbre.lat/object/sin-con-r03-oa01" TargetMode="External"/>
  <Relationship Id="rId4" Type="http://schemas.openxmlformats.org/officeDocument/2006/relationships/hyperlink" Target="https://www.youtube.com/watch?v=CUzm6vihPVc" TargetMode="External"/>
  <Relationship Id="rId5" Type="http://schemas.openxmlformats.org/officeDocument/2006/relationships/hyperlink" Target="https://www.youtube.com/watch?v=CUzm6vihPVc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cia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udada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rovis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n-con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qué es la contraloría social, cómo se constituyen y operan los comités ciudadanos que vigilan obras y programas públicos, qué pueden y qué no pueden hacer, y cómo la sindicatura debe relacionarse con ell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iudadanía municipal ya vigila: unos con lentes y acta, otros con coraje y redes. Aquí, la versión con reglas: qué es la contraloría social conforme a la Ley General de Transparencia, cómo se constituye un comité que vigila una obra y sus facultades y límites (no administra, no decide, no firma como autoridad), y los dos vicios que lo destruyen: comité capturado y comité fantasma. El síndico como puente: auditoría temprana y gratuita. Convocatoria y registro varían por estado y progra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traloría social · participación ciudadana · comités · transparencia · obras · síndic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]]></a:t>
            </a:r>
          </a:p>
        </p:txBody>
      </p:sp>
      <p:pic>
        <p:nvPicPr>
          <p:cNvPr id="3" name="" descr="Lupa sobre una pila de documentos administrativos en un escritorio de oficina">
            <a:hlinkClick r:id="rId3" tooltip="Lupa sobre una pila de documentos administrativos en un escritorio de oficin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 comité de contraloría social con actas y cartilla vale por tres denuncias sin fundamento: convierte la desconfianza ciudadana en evidencia con foli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sin-con-r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Sabes qué es la Contraloría Social? Aquí te lo explicam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de la Cámara de Diputados) explicando la contraloría social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 · 1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/transpar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 · 2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g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vi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ó.\n\n¿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antic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tiv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r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a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 · 3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ó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ortigu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imid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uev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NAF/SEA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d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quitectura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íst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 · 4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d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-oto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conocimien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cabl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nta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ó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—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dad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 · 5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gac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ill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tim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)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m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mb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da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sid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cal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cional)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tralorí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 · 6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orru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p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i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5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v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ción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6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regularidad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/que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 · 7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p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u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rm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p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prueb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 · 8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337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337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documentos que le pides al comité (y los cinco que le entregas tú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ernalis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íza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t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t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i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onogra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dicatu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rt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p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lizacion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 · 9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d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regularida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fi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abla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»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camb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pecho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b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mient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igilancia ciudadana ya existe: la pregunta es si opera con reglas o con quej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mité de contraloría social de una pavimentación con fondo de aportaciones te entrega un acta donde documenta espesor de base insuficiente y pide que «se corrija antes de sellar». El presidente propone «agradecer al comité y seguir avanzando porque ya casi termina». Tu moción correcta como síndico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623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gradecer también: el acta es opinión de vecinos sin fundamento técnico, y la obra la define el resident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omover que el hallazgo se canalice por escrito al OCI/dirección de obras con respuesta documentada en plazo, y que la verificación técnica (revisión del espesor contra catálogo) resuelva antes del siguiente paso constructivo: una observación ciudadana documentada es alerta de control, no estorb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dir al comité que no vuelva a intervenir: la participación ciudadana termina donde empieza la tecnicidad de la o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vocar una asamblea para relevar al comité que «se excedió» en sus funcione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igilancia ciudadana ya existe: la pregunta es si opera con reglas o con quej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función con quién le corresponde en el ecosistema de la obra vigilada (el error de roles es lo que rompe la contraloría social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181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utorizar pagos, cambios de catálogo y recepción final de la ob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5337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Vigilar aplicación de recursos y avance conforme a lo autorizado, documentando en acta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cibir las quejas/denuncias del comité y sustanciar la investig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85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creditar y registrar al comité y promover la contraloría soci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146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mité de contraloría social: vigilancia ciudadana con reglas, sin administrar ni decidi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1813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OCI: vía formal de responsabilidades (arts. 49 y 51-64 LGRA; procedimiento = ley local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848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nstancia que señala tu ley local: contraloría municipal/estatal u órgano anticorrupción local (REGLA ESTATAL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yuntamiento y áreas ejecutoras: la autoridad que la ley local asigna, con sus responsables técnico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igilancia ciudadana ya existe: la pregunta es si opera con reglas o con quej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ruta completa de constitución y operación de un comité de contraloría social para una obra municipal (nombres de formatos y instancias = tu ley y tus ROs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8956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cinos se registran libremente, con identidad verificada y sin filtro polític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5718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samblea constitutiva: elección de integrantes y cargos, levanta acta fundacional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reditación/registro ante la instancia local y adopción de cartilla de fun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Operación: visitas de obra con actas, acceso a información, canalización formal de hallazg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Informe de resultados a la ejecutora y a la instancia; rendición del comité y relevo si proced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2480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La dependencia ejecutora emite convocatoria pública y visible a los beneficiarios de la obr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igilancia ciudadana ya existe: la pregunta es si opera con reglas o con quej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 los integrantes de los comités de contraloría social no ganan sueldo ni tienen autoridad, su informe de vigilancia tiene el mismo valor documental que un dictamen del OCI y puede sustitui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289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099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igilancia ciudadana ya existe: la pregunta es si opera con reglas o con quej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traloría social se estructura como derecho en la Ley General de ____; el comité se constituye con acta y ____ de funciones; vigila recursos y obras sin ____ (no autoriza pagos ni recepciones); y sus hallazgos se canalizan por conducto formal al ____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igilancia ciudadana ya existe: la pregunta es si opera con reglas o con quej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vocatoria publicada por una dirección del ayuntamiento para integrar el comité de vigilancia de un programa contiene cuatro puntos. Uno invalida el espíritu mismo de la contraloría social. Encuéntra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2289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Podrán participar vecinos beneficiarios del programa, previa acreditación de identidad y domicilio en el ámbit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9052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os integrantes serán propuestos por las coordinaciones territoriales del ayuntamiento y ratificados por la presidencia.»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El comité sesionará mensualmente y levantará actas que remitirá a la contraloría municipal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a dirección publicará el presupuesto y cronograma del programa en la plataforma de transparencia.»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igilancia ciudadana ya existe: la pregunta es si opera con reglas o con quej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: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i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ividad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ci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vimentac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ISMUN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zago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bus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—;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;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d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iz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c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dicatur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as)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ctivos»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c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iv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Comité que no puede decirle al ayuntamiento lo que ve no es comité: es fotografía de eve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 social: vigilancia ciudadana con base en la LGT (piso) y reglas locales/programa (operación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 se constituye con convocatoria pública, registro libre, acta, acreditación y cartil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 sin administrar: no autoriza pagos, cambios de catálogo ni recepcion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 del comité se canaliza al OCI por conducto formal y exige respuesta escrita en plaz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 capturado (propuesto por el vigilado) es teatro; comité con actas es auditoría tempran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contraloría social con regl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tingues comité con reglas de comité de evento, conoces sus facultades y su límite, y sabes instrumentar el cruce documental con la sindicatura. Última lección de la ruta: la rendición de cuentas del ayuntamiento ente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909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ruta de constitución y el error detective de la convocatoria capturada: sin esos dos candados, cualquier «comité» de tu municipio será decorado del president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igilancia ciudadana ya existe: la pregunta es si opera con reglas o con quej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3-oa01"/>
              </a:rPr>
              <a:t><![CDATA[Contraloría social: la vigilancia ciudadana con reglas, no con improvis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ción de cuentas sin folleto: informe público, datos abiertos y que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as tres vías por las que tu municipio le responde a la gente con datos y no con adjetivos: obligaciones de transparencia, el informe anual con evidencia y el buzón de quejas que produce cambios real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2026-10-24T05:15:54Z</dcterms:created>
  <dcterms:modified xsi:type="dcterms:W3CDTF">2026-10-24T05:15:54Z</dcterms:modified>
  <dc:title>Contraloría social: la vigilancia ciudadana con reglas, no con improvisación</dc:title>
  <dc:description>Presentación editable del OA «Contraloría social: la vigilancia ciudadana con reglas, no con improvisación». Enlace: https://politica.lumbre.lat/object/sin-con-r03-oa01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