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sin-def-r01-oa02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sin-def-r01-oa02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3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3 de 3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Ganar el juicio es, primero, no tener que darlo» (2 de 4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Ganar el juicio es, primero, no tener que darlo» (3 de 4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Ganar el juicio es, primero, no tener que darlo» (4 de 4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 visual del OA (escenas en orden). Enlace: https://politica.lumbre.lat/object/sin-def-r01-oa02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Emitir un dictamen que condicione la firma a acreditar documentalmente la habilitación del proveedor y la inexistencia de impedimento; sin esa prueba, señalar el riesgo y no autoriz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buena es la 2. **Dictaminar no es bloquear ni firmar a ciegas**: es condicionar la obligación a la prueba. La palabra del área (1) no sustituye el documento; el juez, si llega el pleito, no preguntará quién «dijo». La 3 es un exceso opuesto: vetar en abstracto paraliza y no distingue. La 4 es el error del funcionario mudo: tu opinión existe para darse, y callarla ante un riesgo es renunciar a la función. **Frena con fundamento y por escrito**: eso es procur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CPEUM art. 115 fr. I (NORMA NACIONAL) + legislación y manuales de contratación (REGLA ESTATAL): la procuración jurídica y el control imponen verificar requisitos y capacidad de los proveedores antes de obligar al municipio con firm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sin-def-r01-oa02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. **La confianza no delimita facultades; el derecho sí**. Un poder «para todo» autoriza a firmar, transigir o disponer sin que nadie —ni el cabildo ni tú— controle qué se obligó en nombre del municipio, y ese exceso puede volverse patrimonio perdido y responsabilidad. La buena procuración exige **poderes específicos, por asunto y por tiempo**, con registro y revocación al cambiar el titular. Agilizar no es recortar controles: es tener el control bien puesto para que, si algo se desvía, sepas exactamente quién, qué y cuán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Principio de juridicidad y legalidad (CPEUM arts. 14 y 16; normativa de responsabilidades): toda facultad debe ser delimitada; un poder genérico sin objeto ni plazo amplía ilegalmente la representación y expone al municipio a actos que nadie autorizó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sin-def-r01-oa02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Un poder amplio e indefinido agiliza la administración y no genera riesgo mientras el apoderado sea de confianz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frase 2 es el error, y es la trampa de la comodidad. **Confiar no es facultar sin coto**: un poder abierto permite obligar al municipio en asuntos que nadie discutió, y la responsabilidad —tuya y del municipio— no pregunta por buenas intenciones. Las frases 1, 3 y 4 describen bien la procuración. La regla que conviene grabar: **el mejor litigio es el que se evita con un dictamen a tiempo y un poder acotado**. El síndico que procura no aparece en las sentencias; precisamente por eso no las tien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s falso: un poder sin límites de objeto ni plazo desnaturaliza la representación y habilita actos no autorizados; el riesgo existe con independencia de la confianza, porque la confianza no sustituye la delimitación jurídica de la facultad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sin-def-r01-oa02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Detective de errores» (2 de 2)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Piensa en un contrato o convenio reciente de tu municipio. Escribe tres líneas de dictamen: ¿traía base legal suficiente?, ¿los recursos estaban etiquetados y disponibles?, ¿qué cláusula podría explotar como conflicto más adelante y cómo se habría prevenido hoy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sin-def-r01-oa02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Reflexión» (2 de 2)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46599" r:id="rId1"/>
    <p:sldLayoutId id="2481846600" r:id="rId2"/>
    <p:sldLayoutId id="2481846601" r:id="rId3"/>
    <p:sldLayoutId id="2481846602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1e9aa2c2d1aa1a82665db1e2ccd68dd9a0e390dd4bf2d0ae1.jpg"/>
  <Relationship Id="rId3" Type="http://schemas.openxmlformats.org/officeDocument/2006/relationships/hyperlink" Target="https://politica.lumbre.lat/object/sin-def-r01-oa02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n-def-r01-oa02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n-def-r01-oa02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n-def-r01-oa02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n-def-r01-oa02" TargetMode="Externa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n-def-r01-oa02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n-def-r01-oa02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n-def-r01-oa02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n-def-r01-oa02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n-def-r01-oa02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n-def-r01-oa02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n-def-r01-oa02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n-def-r01-oa02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n-def-r01-oa02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n-def-r01-oa02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n-def-r01-oa02" TargetMode="External"/>
  <Relationship Id="rId3" Type="http://schemas.openxmlformats.org/officeDocument/2006/relationships/notesSlide" Target="../notesSlides/notesSlide1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ocuración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rídica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ictámenes,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trato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deres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sin-def-r01-oa02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n-def-r01-oa02"/>
              </a:rPr>
              <a:t><![CDATA[La procuración jurídica: dictámenes, contratos y poder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inguir la cara «procuradora» de la sindicatura —opinión jurídica, revisión de actos y contratación— de la cara litigante, y entender cómo un dictamen a tiempo previene el juicio que nunca debió existir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n-def-r01-oa02"/>
              </a:rPr>
              <a:t><![CDATA[La procuración jurídica: dictámenes, contratos y poder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Procurar» el derecho del municipio no es sólo pleitear: es, sobre todo, evitar el pleito. Antes de firmar un contrato o un acuerdo, alguien debe decir si la operación es viable y con qué riesgos. Esa función de filtrado —dictámenes, revisión de bases de contratación y cadena de firmas— es la otra mitad de la defensa jurídica. Esta lección muestra cómo el síndico gana juicios que jamás se litigan, y por qué un «no está claro» a tiempo cuesta menos que una sentenci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42767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n-def-r01-oa02"/>
              </a:rPr>
              <a:t><![CDATA[La procuración jurídica: dictámenes, contratos y poder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procuración jurídica · dictamen · contratos · prevención · síndico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Ganar el juicio es, primero, no tener que darlo · 1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n-def-r01-oa02"/>
              </a:rPr>
              <a:t><![CDATA[La procuración jurídica: dictámenes, contratos y poder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ens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ríd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tícu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15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mento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ctiv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g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mand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es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tigar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tr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lio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visibl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curad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cura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rech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zc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flic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qu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índ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re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ríd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é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gila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it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táme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t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en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uerdos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cita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vit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nga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Ganar el juicio es, primero, no tener que darlo · 2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n-def-r01-oa02"/>
              </a:rPr>
              <a:t><![CDATA[La procuración jurídica: dictámenes, contratos y poder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ga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urs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ectam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veedo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edimento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i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en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der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lig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s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da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if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e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r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é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cult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é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iz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é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jecut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ci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i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man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derá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n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ñ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ú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é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19087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lig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í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Ganar el juicio es, primero, no tener que darlo · 3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n-def-r01-oa02"/>
              </a:rPr>
              <a:t><![CDATA[La procuración jurídica: dictámenes, contratos y poder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d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ríd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lencio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tig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iment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torg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d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mpl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iliz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ámites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sorer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rector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cular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quiva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rm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hequ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lan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i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ib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avar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mandar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nsig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pon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mbr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cur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o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ciplina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de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ecífic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mp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termin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n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Ganar el juicio es, primero, no tener que darlo · 4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n-def-r01-oa02"/>
              </a:rPr>
              <a:t><![CDATA[La procuración jurídica: dictámenes, contratos y poder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cesario»;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oca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re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b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nciona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ibió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s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d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gent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tam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v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d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ot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cul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ces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ministrati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rtud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tege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trimoni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i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ne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enderl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r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curad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¿podem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rmarlo?»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¿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ar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g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ez?»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dos caras de la defensa jurídic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n-def-r01-oa02"/>
              </a:rPr>
              <a:t><![CDATA[La procuración jurídica: dictámenes, contratos y poder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ocurar antes —dictamen, contrato, poder acotado— evita litigar después: son dos caras del mismo mandat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00275"/>
            <a:ext cx="81153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defensa no empieza en el tribunal, empieza en el escritorio. Un dictamen que frena un mal contrato y un poder bien acotado valen más que el mejor alegato: previenen el pleito en lugar de ganarlo a media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n-def-r01-oa02"/>
              </a:rPr>
              <a:t><![CDATA[La procuración jurídica: dictámenes, contratos y poder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Ganar el juicio es, primero, no tener que darl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 llegan para revisión las bases de una contratación de servicios y notas que el proveedor propuesto «salió del padrón de una licitación anterior por incumplimiento», pero el área dice que «ya se regularizó». Como síndico procurador, lo sólido es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9813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Autorizar la contratación: si el área dice que se regularizó, basta su palabr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676650"/>
            <a:ext cx="79629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Emitir un dictamen que condicione la firma a acreditar documentalmente la habilitación del proveedor y la inexistencia de impedimento; sin esa prueba, señalar el riesgo y no autorizar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n-def-r01-oa02"/>
              </a:rPr>
              <a:t><![CDATA[La procuración jurídica: dictámenes, contratos y poder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Prohibir por sistema la contratación de cualquier proveedor con historial, aunque esté habilitad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19145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Delegar la decisión al presidente municipal sin emitir opinión, para no incomodar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n-def-r01-oa02"/>
              </a:rPr>
              <a:t><![CDATA[La procuración jurídica: dictámenes, contratos y poder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Ganar el juicio es, primero, no tener que darl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torgar un poder «amplio y para todo lo necesario» a un funcionario es buena práctica de agilización, siempre que la persona sea de confianz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n-def-r01-oa02"/>
              </a:rPr>
              <a:t><![CDATA[La procuración jurídica: dictámenes, contratos y poder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 frases sobre la procuración jurídica del municipio. En cuál está el error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La defensa jurídica del artículo 115 incluye prevenir el conflicto mediante dictámenes y revisión de actos, no sólo litigarl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Un poder amplio e indefinido agiliza la administración y no genera riesgo mientras el apoderado sea de confianz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Revisar que un contrato tenga base legal y recursos correctos evita obligaciones que el municipio no podrá sostener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n-def-r01-oa02"/>
              </a:rPr>
              <a:t><![CDATA[La procuración jurídica: dictámenes, contratos y poder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La cadena de firma —quién faculta, autoriza y ejecuta— forma parte de la procuración y del control jurídico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n-def-r01-oa02"/>
              </a:rPr>
              <a:t><![CDATA[La procuración jurídica: dictámenes, contratos y poder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7716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nsa en un contrato o convenio reciente de tu municipio. Escribe tres líneas de dictamen: ¿traía base legal suficiente?, ¿los recursos estaban etiquetados y disponibles?, ¿qué cláusula podría explotar como conflicto más adelante y cómo se habría prevenido hoy?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n-def-r01-oa02"/>
              </a:rPr>
              <a:t><![CDATA[La procuración jurídica: dictámenes, contratos y poder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no tienes a la mano el expediente para responder, ya encontraste tu primera tarea de procuración: pedir que cada acto que obliga al municipio llegue con su dictamen previo. Prevenir es, casi siempre, exigir el papel antes de la firma, no después del problem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5527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2026-10-24T08:25:26Z</dcterms:created>
  <dcterms:modified xsi:type="dcterms:W3CDTF">2026-10-24T08:25:26Z</dcterms:modified>
  <dc:title>La procuración jurídica: dictámenes, contratos y poderes</dc:title>
  <dc:description>Presentación editable del OA «La procuración jurídica: dictámenes, contratos y poderes». Enlace: https://politica.lumbre.lat/object/sin-def-r01-oa02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