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def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def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ejor alegato no salva un plazo vencido» (2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ejor alegato no salva un plazo vencido» (3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ejor alegato no salva un plazo vencido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sin-def-r03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rear un registro único de notificaciones con fecha cierta, plazo abierto y responsable asignado, más un tablero semanal de vencimientos que se revise en la sesión juríd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buena es la 2. **El problema no es de abogados, es de reloj y de dueño**: sin registro con fecha ni responsable, ningún litigante puede ganar un plazo que ya venció. La 1 compra músculo para correr cuando el fuego ya prendió; la prevención está antes. La 3 atomiza el control y garantiza que se pierda el hilo entre ventanillas. La 4 es la mentalidad del funeral: esperar la sentencia para reaccionar. Un simple **cuaderno con tres columnas y una junta semanal** te ahorra más juicios que cualquier bufete. La mejor defensa jurídica de un municipio es un expediente ordenado y un calendario que hab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egislación procesal y Ley de Amparo (NORMA NACIONAL): los plazos corren desde la notificación y son peremptorios; una gestión documental con fecha cierta y responsable es el control básico para no perder el derecho por extemporane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def-r03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**Lo que el acto no traía el día que nació, el alegato no se lo puede inventar**: un vicio de origen —sin fundamento, sin acuse de notificación— suele ser letal aunque la retórica sea brillante. Este es el punto que separa la prevención de la reacción: la defensa se gana en la **ventanilla que dicta el acto**, no en la sala que lo juzga. El síndico que impone una lista de cotejo al nacer cada acto está escribiendo, sin saberlo, la mejor contestación de demanda posible. Y es gratis: sólo exige que nadie firme un acta sin su documento peg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s de la justicia administrativa (REGLA ESTATAL / NORMA NACIONAL): los vicios de fundamento, motivación, competencia o notificación afectan la legalidad del acto; un alegato hábil no crea, a posteriori, los elementos con los que el acto debió nac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def-r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ntraer más abogados externos es la medida preventiva más eficaz para no perder juicios por descu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. Confunde **capacidad de reacción con capacidad de prevención**: más abogados no detienen un plazo que nadie anotó. Las frases 1, 2 y 4 describen bien el sistema mínimo. Para el síndico, la lección es de bajo costo y alto rendimiento: antes de presupuestar defensas, **ordena el papel**. Un libro de notificaciones, una lista de cotejo y una junta de plazos semanal son la mejor póliza jurídica de un municipio. No cuestan un despacho: cuestan una rutina, y la rutina se puede imponer hoy mismo en la siguiente se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 falso: si el descuido es de origen (plazo no registrado, acto sin expediente), más litigantes no lo previenen; la medida eficaz es documental y de calendario. Abogados reaccionan, pero el registro de notificaciones y la lista de cotejo evitan el da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def-r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agnóstico rápido de tu municipio: ¿existe un registro de notificaciones con fecha cierta?, ¿quién anota los plazos?, ¿cada acto importante sale con fundamento, motivación, competencia y acuse? Escribe qué uno de esos tres controles falta y qué propones instalar en tu próxima sesión de cabil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def-r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288" r:id="rId1"/>
    <p:sldLayoutId id="2481856289" r:id="rId2"/>
    <p:sldLayoutId id="2481856290" r:id="rId3"/>
    <p:sldLayoutId id="248185629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69f7815c7c7bb08fb397a5d742b51ed3f101baa1736ff8b1.jpg"/>
  <Relationship Id="rId3" Type="http://schemas.openxmlformats.org/officeDocument/2006/relationships/hyperlink" Target="https://politica.lumbre.lat/object/sin-def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3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def-r03-oa01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ven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tigio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pele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tificac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de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in-def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3-oa01"/>
              </a:rPr>
              <a:t><![CDATA[Prevenir litigios: papeles, plazos y notificaciones en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el hábito organizacional que evita la mayoría de los juicios perdidos: un control de notificaciones, un calendario de plazos y un expediente que nazca completo, con responsables clar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3-oa01"/>
              </a:rPr>
              <a:t><![CDATA[Prevenir litigios: papeles, plazos y notificaciones en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unicipio no suele perder juicios por mala ley sino por desorden: la notificación que nadie abrió, el plazo que nadie apuntó, el acto que salió sin fundamento pegado. La defensa jurídica es, sobre todo, administración del tiempo y del papel. Esta lección diseña el sistema mínimo que un síndico puede instalar: un libro de notificaciones con fecha cierta, un tablero de plazos y una regla para que cada acto nazca con sus documentos. Es la diferencia entre ganar juicios y no tener que darl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3-oa01"/>
              </a:rPr>
              <a:t><![CDATA[Prevenir litigios: papeles, plazos y notificaciones en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evención · plazos · notificaciones · expediente · síndic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ejor alegato no salva un plazo vencid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3-oa01"/>
              </a:rPr>
              <a:t><![CDATA[Prevenir litigios: papeles, plazos y notificaciones en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tig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ific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il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p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oj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ejor alegato no salva un plazo vencid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3-oa01"/>
              </a:rPr>
              <a:t><![CDATA[Prevenir litigios: papeles, plazos y notificaciones en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a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og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ific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gló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ificó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er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it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si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a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ejor alegato no salva un plazo vencid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3-oa01"/>
              </a:rPr>
              <a:t><![CDATA[Prevenir litigios: papeles, plazos y notificaciones en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ció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z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i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n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ultad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ific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nda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ejor alegato no salva un plazo vencid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3-oa01"/>
              </a:rPr>
              <a:t><![CDATA[Prevenir litigios: papeles, plazos y notificaciones en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e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i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c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enator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istema mínimo de preven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3-oa01"/>
              </a:rPr>
              <a:t><![CDATA[Prevenir litigios: papeles, plazos y notificaciones en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tificar con fecha, actuar con plazo y nacer con expediente: el trío que evita el juicio perd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controles sostienen la prevención: un registro de notificaciones con fecha cierta, un calendario que avisa antes de vencer y una lista de cotejo para que el acto nazca con su fundamento, motivación, competencia y acus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3-oa01"/>
              </a:rPr>
              <a:t><![CDATA[Prevenir litigios: papeles, plazos y notificaciones en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ejor alegato no salva un plazo venci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yuntamiento recibe varios oficios de notificación que se quedan en recepción sin registro. Como síndico que quiere instalar un sistema de prevención, la medida de mayor impacto inmediato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ntratar más abogados externos para que reaccionen cuando ya haya demandas admiti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rear un registro único de notificaciones con fecha cierta, plazo abierto y responsable asignado, más un tablero semanal de vencimientos que se revise en la sesión jurídic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3-oa01"/>
              </a:rPr>
              <a:t><![CDATA[Prevenir litigios: papeles, plazos y notificaciones en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edir que cada dirección atienda sus papeles como pueda, sin un conducto comú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perar a perder un juicio importante para justificar el gasto en control de plazo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3-oa01"/>
              </a:rPr>
              <a:t><![CDATA[Prevenir litigios: papeles, plazos y notificaciones en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ejor alegato no salva un plazo venci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cto administrativo que se dictó sin fundamento, motivación ni notificación con acuse puede sanearse por completo si el abogado prepara un buen alegato al contestar la deman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3-oa01"/>
              </a:rPr>
              <a:t><![CDATA[Prevenir litigios: papeles, plazos y notificaciones en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la prevención de litigios en el municipio. En cuál está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s plazos procesales corren desde la notificación, por eso su registro con fecha cierta es crític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cada acto nazca con fundamento, motivación, competencia y acuse facilita enormemente su defens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traer más abogados externos es la medida preventiva más eficaz para no perder juicios por descui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3-oa01"/>
              </a:rPr>
              <a:t><![CDATA[Prevenir litigios: papeles, plazos y notificaciones en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tablero semanal de vencimientos ayuda a actuar antes de que un plazo se exting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3-oa01"/>
              </a:rPr>
              <a:t><![CDATA[Prevenir litigios: papeles, plazos y notificaciones en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 rápido de tu municipio: ¿existe un registro de notificaciones con fecha cierta?, ¿quién anota los plazos?, ¿cada acto importante sale con fundamento, motivación, competencia y acuse? Escribe qué uno de esos tres controles falta y qué propones instalar en tu próxima sesión de cabild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def-r03-oa01"/>
              </a:rPr>
              <a:t><![CDATA[Prevenir litigios: papeles, plazos y notificaciones en ord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detectas que no hay dueño del calendario, no pidas un sistema perfecto: pide lo mínimo viable. Un formato y una persona bastan para empezar; lo que no puede empezar nunca es esperar un procedimiento ideal que nadie implementa jamá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2026-10-24T11:06:55Z</dcterms:created>
  <dcterms:modified xsi:type="dcterms:W3CDTF">2026-10-24T11:06:55Z</dcterms:modified>
  <dc:title>Prevenir litigios: papeles, plazos y notificaciones en orden</dc:title>
  <dc:description>Presentación editable del OA «Prevenir litigios: papeles, plazos y notificaciones en orden». Enlace: https://politica.lumbre.lat/object/sin-def-r03-oa01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