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Eduardo Becerra M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sin-fun-r01-oa01]]></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sin-fun-r01-oa01]]></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cargo que la Constitución escribió en una frase» (2 de 4).]]></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cargo que la Constitución escribió en una frase» (3 de 4).]]></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cargo que la Constitución escribió en una frase» (4 de 4).]]></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visual del OA (escenas en orden). Enlace: https://politica.lumbre.lat/object/sin-fun-r01-oa01]]></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Voto todos los asuntos del pleno, y además llevo las funciones de patrimonio y defensa jurídica que fija la ley.]]></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respuesta buena es la 2. Tu voz y tu voto son de miembro del ayuntamiento: decides **todos** los asuntos del pleno, no sólo los jurídicos. La reserva de patrimonio y defensa jurídica se **suma** a esa igualdad colegiada, no la sustituye. La 1 te recorta al cargo. La 3 es falsa: el síndico no depende del presidente para votar. La 4 es peor: el voto es personal e intransferible, y cederlo no te exime de la responsabil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PEUM, artículo 115 fr. I (NORMA NACIONAL): el ayuntamiento es el cuerpo colegiado que gobierna; regidores y síndicos deliberan y votan, y «para la administración del patrimonio municipal y la defensa jurídica del ayuntamiento habrá los síndicos que la ley desig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sin-fun-r01-oa01]]></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VERDADERO. La Constitución fija el **piso** (patrimonio + defensa jurídica) y cada estado decide el **molde**: síndico procurador, contralor, enlace de hacienda. Por eso debes leer **tu** Ley Orgánica: ella reparte esas dos funciones entre órganos, pero no puede desaparecerlas. Si en tu municipio nadie asume formalmente la defensa jurídica, la carga cae, por defecto, en la sindica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PEUM, artículo 115 fr. I (NORMA NACIONAL) reserva expresamente esas dos funciones a «los síndicos que la ley designe»; la ley local desarrolla y concreta, pero no borra el piso constitucio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sin-fun-r01-oa01]]></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El síndico sólo vota en el cabildo los asuntos de carácter jurídico que le corresponden por su car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frase 3 es el error. Confunde la **capa propia** (patrimonio y defensa) con la **capa colegiada**: como síndico votas **todo** en el pleno, igual que un regidor, y además cargas las dos funciones constitucionales. Las frases 1, 2 y 4 describen el cargo con exactitud. Si aceptas que «lo mío son sólo los papeles», te autoexcluyes de las decisiones que sí son tuyas —y que sí te obligan—, desde el presupuesto hasta los acuerdos que más tarde tendrás que defender en un ju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artículo 115 fr. I no recorta el voto del síndico a lo jurídico (NORMA NACIONAL): es miembro del ayuntamiento y delibera y vota todos los asuntos del pleno; las dos funciones reservadas se suman, no sustituyen su papel colegi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sin-fun-r01-oa01]]></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Detective de errores» (2 de 2).]]></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Consigue la Ley Orgánica Municipal de tu estado y ubica el o los artículos que definen al síndico. Anota: ¿cuántos síndicos hay?, ¿cómo se les llama?, ¿qué funciones expresas les dan? ¿Coinciden con las dos del artículo 115 o alguna está asignada a otro órga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sin-fun-r01-oa01]]></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flex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28493" r:id="rId1"/>
    <p:sldLayoutId id="2481928494" r:id="rId2"/>
    <p:sldLayoutId id="2481928495" r:id="rId3"/>
    <p:sldLayoutId id="2481928496"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168780fdf22d660660d9ba673fae6db16c579de2e709a3f31.jpg"/>
  <Relationship Id="rId3" Type="http://schemas.openxmlformats.org/officeDocument/2006/relationships/hyperlink" Target="https://politica.lumbre.lat/object/sin-fun-r01-oa01"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fun-r01-oa01"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fun-r01-oa01"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fun-r01-oa01"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fun-r01-oa01"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fun-r01-oa01"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fun-r01-oa01"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fun-r01-oa01"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fun-r01-oa01"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fun-r01-oa01"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fun-r01-oa01"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fun-r01-oa01"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fun-r01-oa01"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fun-r01-oa01"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fun-r01-oa01"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fun-r01-oa01" TargetMode="External"/>
  <Relationship Id="rId3" Type="http://schemas.openxmlformats.org/officeDocument/2006/relationships/notesSlide" Target="../notesSlides/notesSlide16.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índic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n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un]]></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regido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má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funció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reservó]]></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l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onstitución]]></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Eduardo Becerra Mor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olitica.lumbre.lat/object/sin-fun-r01-oa01"/>
              </a:rPr>
              <a:t><![CDATA[Ver el OA en poli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fun-r01-oa01"/>
              </a:rPr>
              <a:t><![CDATA[El síndico no es un regidor más: la función que le reservó la Constitu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1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xplicar qué reserva la Constitución al síndico —la administración del patrimonio municipal y la defensa jurídica del ayuntamiento— y en qué se distingue su función de la del resto de los regidor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fun-r01-oa01"/>
              </a:rPr>
              <a:t><![CDATA[El síndico no es un regidor más: la función que le reservó la Constitu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1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uchos síndicos toman protesta creyendo que son un regidor con otro nombre. La Constitución es más precisa: el ayuntamiento se gobierna en colegiado, pero «para la administración del patrimonio municipal y la defensa jurídica del ayuntamiento habrá los síndicos que la ley designe». Esa frase es el acta de nacimiento de tu cargo. Esta lección la desmenuza: qué significa, qué poder te da y, sobre todo, dónde empieza la responsabilidad que firmas el día de la toma de posesión.]]></a:t>
            </a:r>
          </a:p>
        </p:txBody>
      </p:sp>
      <p:sp>
        <p:nvSpPr>
          <p:cNvPr id="9" name=""/>
          <p:cNvSpPr txBox="1"/>
          <p:nvPr/>
        </p:nvSpPr>
        <p:spPr>
          <a:xfrm>
            <a:off x="514350" y="42767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Eduardo Becerra Mor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fun-r01-oa01"/>
              </a:rPr>
              <a:t><![CDATA[El síndico no es un regidor más: la función que le reservó la Constitu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16]]></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síndico · ayuntamiento · 115 · patrimonio municipal · defensa jurídic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cargo que la Constitución escribió en una frase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fun-r01-oa01"/>
              </a:rPr>
              <a:t><![CDATA[El síndico no es un regidor más: la función que le reservó la Constitu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16]]></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rtícul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115]]></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stitucio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nicip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obier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yuntamient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ecci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opular]]></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tegr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esid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úm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gidor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índic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im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ecesari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h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índ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e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id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emb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erp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liber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vo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bil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s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ra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ñ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er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pre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
            </a:r>
            <a:r>
              <a:rPr lang="en-US" b="1" strike="noStrike" sz="2100" spc="0" u="none" cap="none">
                <a:solidFill>
                  <a:srgbClr val="1B2438">
                    <a:alpha val="100000"/>
                  </a:srgbClr>
                </a:solidFill>
                <a:latin typeface="Calibri"/>
              </a:rPr>
              <a:t><![CDATA[par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dministraci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cargo que la Constitución escribió en una frase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fun-r01-oa01"/>
              </a:rPr>
              <a:t><![CDATA[El síndico no es un regidor más: la función que le reservó la Constitu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16]]></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atrimoni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unicipa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fens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jurídic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yuntamiento]]></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habrá]]></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índic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e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signe]]></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r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fer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id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le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id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índ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le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demá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arg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uncion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mbradas]]></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o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stitución]]></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id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atrimon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nicip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fenderl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jurídicamente]]></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dor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r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p>
        </p:txBody>
      </p:sp>
      <p:sp>
        <p:nvSpPr>
          <p:cNvPr id="8" name=""/>
          <p:cNvSpPr txBox="1"/>
          <p:nvPr/>
        </p:nvSpPr>
        <p:spPr>
          <a:xfrm>
            <a:off x="514350" y="319087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az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cargo que la Constitución escribió en una frase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fun-r01-oa01"/>
              </a:rPr>
              <a:t><![CDATA[El síndico no es un regidor más: la función que le reservó la Constitu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16]]></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mpor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r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ig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j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tal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n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j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iso]]></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ch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un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rgán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lam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curad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al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mp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índ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emp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baj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n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stitucionales:]]></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atrimon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fens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jurídic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le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ponsabil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índ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rvido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úbl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G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t.]]></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3]]></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cargo que la Constitución escribió en una frase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fun-r01-oa01"/>
              </a:rPr>
              <a:t><![CDATA[El síndico no es un regidor más: la función que le reservó la Constitu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16]]></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PEUM]]></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t.]]></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108),]]></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lara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trimoni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teres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hibi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tálo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l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fund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r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l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bil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ime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mp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gun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re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fend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nicip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ítu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onoríf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obligación]]></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laz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ribunal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iner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o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edio]]></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jer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oz]]></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o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mbié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ped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rm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os capas del carg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fun-r01-oa01"/>
              </a:rPr>
              <a:t><![CDATA[El síndico no es un regidor más: la función que le reservó la Constitu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1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Escena 1]]></a:t>
            </a:r>
          </a:p>
        </p:txBody>
      </p:sp>
      <p:sp>
        <p:nvSpPr>
          <p:cNvPr id="8" name=""/>
          <p:cNvSpPr txBox="1"/>
          <p:nvPr/>
        </p:nvSpPr>
        <p:spPr>
          <a:xfrm>
            <a:off x="514350" y="14954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72033">
                    <a:alpha val="100000"/>
                  </a:srgbClr>
                </a:solidFill>
                <a:latin typeface="Calibri"/>
              </a:rPr>
              <a:t><![CDATA[Como miembro del ayuntamiento deliberas y votas; como síndico cargas además patrimonio y defensa jurídica.]]></a:t>
            </a:r>
          </a:p>
        </p:txBody>
      </p:sp>
      <p:sp>
        <p:nvSpPr>
          <p:cNvPr id="9" name=""/>
          <p:cNvSpPr txBox="1"/>
          <p:nvPr/>
        </p:nvSpPr>
        <p:spPr>
          <a:xfrm>
            <a:off x="514350" y="2200275"/>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ensa el cargo en dos capas. La primera es colegiada y la compartes con los regidores: voz y voto en el pleno. La segunda es propia del síndico: vigilar el patrimonio y defender al municipio ante jueces y autoridad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fun-r01-oa01"/>
              </a:rPr>
              <a:t><![CDATA[El síndico no es un regidor más: la función que le reservó la Constitu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1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cargo que la Constitución escribió en una frase]]></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colega regidor te dice, en la primera sesión: «tú eres síndico, así que en el cabildo sólo puedes opinar de papeles y abogados; los demás temas no son de tu competencia». ¿Qué es lo correcto?]]></a:t>
            </a:r>
          </a:p>
        </p:txBody>
      </p:sp>
      <p:sp>
        <p:nvSpPr>
          <p:cNvPr id="9" name=""/>
          <p:cNvSpPr txBox="1"/>
          <p:nvPr/>
        </p:nvSpPr>
        <p:spPr>
          <a:xfrm>
            <a:off x="666750" y="2647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Tiene razón: como síndico me abstengo de votar los asuntos que no sean jurídicos.]]></a:t>
            </a:r>
          </a:p>
        </p:txBody>
      </p:sp>
      <p:sp>
        <p:nvSpPr>
          <p:cNvPr id="10" name=""/>
          <p:cNvSpPr txBox="1"/>
          <p:nvPr/>
        </p:nvSpPr>
        <p:spPr>
          <a:xfrm>
            <a:off x="666750" y="33432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Voto todos los asuntos del pleno, y además llevo las funciones de patrimonio y defensa jurídica que fija la le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fun-r01-oa01"/>
              </a:rPr>
              <a:t><![CDATA[El síndico no es un regidor más: la función que le reservó la Constitu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16]]></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ólo voto cuando el presidente me lo autorice, porque mi cargo depende de él.]]></a:t>
            </a:r>
          </a:p>
        </p:txBody>
      </p:sp>
      <p:sp>
        <p:nvSpPr>
          <p:cNvPr id="8" name=""/>
          <p:cNvSpPr txBox="1"/>
          <p:nvPr/>
        </p:nvSpPr>
        <p:spPr>
          <a:xfrm>
            <a:off x="666750" y="19145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Dejo que un regidor vote por mí los temas que no domino, y yo firmo el act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fun-r01-oa01"/>
              </a:rPr>
              <a:t><![CDATA[El síndico no es un regidor más: la función que le reservó la Constitu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1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cargo que la Constitución escribió en una frase]]></a:t>
            </a:r>
          </a:p>
        </p:txBody>
      </p:sp>
      <p:sp>
        <p:nvSpPr>
          <p:cNvPr id="8" name=""/>
          <p:cNvSpPr txBox="1"/>
          <p:nvPr/>
        </p:nvSpPr>
        <p:spPr>
          <a:xfrm>
            <a:off x="514350" y="15430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unque la Ley Orgánica de tu estado describa la sindicatura con un nombre o funciones distintos, el artículo 115 constitucional siempre deja debajo dos funciones propias del cargo: la administración del patrimonio municipal y la defensa jurídica del ayuntamiento.]]></a:t>
            </a:r>
          </a:p>
        </p:txBody>
      </p:sp>
      <p:sp>
        <p:nvSpPr>
          <p:cNvPr id="9" name=""/>
          <p:cNvSpPr txBox="1"/>
          <p:nvPr/>
        </p:nvSpPr>
        <p:spPr>
          <a:xfrm>
            <a:off x="666750" y="33051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6861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fun-r01-oa01"/>
              </a:rPr>
              <a:t><![CDATA[El síndico no es un regidor más: la función que le reservó la Constitu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1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Autocomprobación]]></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atro frases sobre el cargo de síndico. En cuál se coló el error:]]></a:t>
            </a:r>
          </a:p>
        </p:txBody>
      </p:sp>
      <p:sp>
        <p:nvSpPr>
          <p:cNvPr id="9" name=""/>
          <p:cNvSpPr txBox="1"/>
          <p:nvPr/>
        </p:nvSpPr>
        <p:spPr>
          <a:xfrm>
            <a:off x="628650" y="19907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ayuntamiento se integra por un presidente, regidores y síndicos electos por votación popular.]]></a:t>
            </a:r>
          </a:p>
        </p:txBody>
      </p:sp>
      <p:sp>
        <p:nvSpPr>
          <p:cNvPr id="10" name=""/>
          <p:cNvSpPr txBox="1"/>
          <p:nvPr/>
        </p:nvSpPr>
        <p:spPr>
          <a:xfrm>
            <a:off x="628650" y="26670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 Constitución reserva al síndico la administración del patrimonio y la defensa jurídica del ayuntamiento.]]></a:t>
            </a:r>
          </a:p>
        </p:txBody>
      </p:sp>
      <p:sp>
        <p:nvSpPr>
          <p:cNvPr id="11" name=""/>
          <p:cNvSpPr txBox="1"/>
          <p:nvPr/>
        </p:nvSpPr>
        <p:spPr>
          <a:xfrm>
            <a:off x="628650" y="33432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síndico sólo vota en el cabildo los asuntos de carácter jurídico que le corresponden por su carg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fun-r01-oa01"/>
              </a:rPr>
              <a:t><![CDATA[El síndico no es un regidor más: la función que le reservó la Constitu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16]]></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síndico es servidor público y le aplican las obligaciones y faltas de la Ley General de Responsabilidades Administrativa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fun-r01-oa01"/>
              </a:rPr>
              <a:t><![CDATA[El síndico no es un regidor más: la función que le reservó la Constitu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1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Autocomprobación]]></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nsigue la Ley Orgánica Municipal de tu estado y ubica el o los artículos que definen al síndico. Anota: ¿cuántos síndicos hay?, ¿cómo se les llama?, ¿qué funciones expresas les dan? ¿Coinciden con las dos del artículo 115 o alguna está asignada a otro órgan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fun-r01-oa01"/>
              </a:rPr>
              <a:t><![CDATA[El síndico no es un regidor más: la función que le reservó la Constitu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16]]></a:t>
            </a:r>
          </a:p>
        </p:txBody>
      </p:sp>
      <p:sp>
        <p:nvSpPr>
          <p:cNvPr id="7" name=""/>
          <p:cNvSpPr txBox="1"/>
          <p:nvPr/>
        </p:nvSpPr>
        <p:spPr>
          <a:xfrm>
            <a:off x="514350" y="12192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tu ley menciona «procuraduría» o «contraloría» junto al síndico, ya sabes cuál de las dos caras del cargo privilegió tu estado: anótalo, porque determinará qué expedientes y qué sistemas de control serán tuyos desde el primer día.]]></a:t>
            </a:r>
          </a:p>
        </p:txBody>
      </p:sp>
      <p:sp>
        <p:nvSpPr>
          <p:cNvPr id="8" name=""/>
          <p:cNvSpPr txBox="1"/>
          <p:nvPr/>
        </p:nvSpPr>
        <p:spPr>
          <a:xfrm>
            <a:off x="514350" y="25527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2026-10-25T07:10:20Z</dcterms:created>
  <dcterms:modified xsi:type="dcterms:W3CDTF">2026-10-25T07:10:20Z</dcterms:modified>
  <dc:title>El síndico no es un regidor más: la función que le reservó la Constitución</dc:title>
  <dc:description>Presentación editable del OA «El síndico no es un regidor más: la función que le reservó la Constitución». Enlace: https://politica.lumbre.lat/object/sin-fun-r01-oa01</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