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fun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fun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ismo artículo, tres oficios distintos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ismo artículo, tres oficios distintos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ismo artículo, tres oficios distintos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in-fun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eer la Ley Orgánica Municipal de mi estado y los artículos que definen al síndico y sus fun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buena es la 2: **tu ley local manda**. El modelo del vecino (1) y el título de otra entidad (4) te engañan porque la sindicatura varía; copiar funciones que tu ley no te da es extralimitarte. Esperar el reparto del presidente (3) invierte el orden: tus facultades vienen de la ley, no de la voluntad del alcalde. Lee los artículos del síndico y, con ello, sabrás si eres procurador, contralor, financiero o mezcla, y qué expedientes son tuy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, artículo 115 fr. V (NORMA NACIONAL que delega): las legislaturas locales expiden las leyes de régimen interior del municipio; ahí —no en la costumbre ni en el vecino— vive el detalle de las facultades del síndico. Es REGLA ESTA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fun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En la capital el cargo existe con otro nombre y otro marco: **alcaldía y Concejo**, no municipio y ayuntamiento. La función de procuración y defensa se conserva, pero la fuente normativa cambia. Lección generalizable: el **nombre y la ley** del cargo son locales; el **mandato constitucional** de patrimonio y defensa jurídica es nacional. Antes de aplicar cualquier plantilla de otro estado, verifica si tu plaza es municipio o alcal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LOCAL: la CDMX no se divide en municipios sino en alcaldías (art. 122 CPEUM y su ley orgánica); las personas síndicas procuradoras se integran al Concejo con funciones de procuración y vigil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fun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Todos los municipios de México tienen exactamente un síndico con las mismas funciones, definidas en la Constitu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la tentación de todo síndico nuevo: creer que «como lo leí en algún lado, aplica aquí». No. La Constitución **remite** a la ley local el número y el contenido del cargo; de ahí los tres moldes. Las frases 1, 2 y 4 describen casos reales y verificables. Si llegas a tu sindicatura asumiendo funciones que tu ley no enumera —o negándote a las que sí te da—, el primer juicio o la primera auditoría te corregirá c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falso (REGLA ESTATAL): el artículo 115 fr. I dice «los síndicos que la ley designe», remitiendo a cada estado el número y las funciones; por eso la sindicatura varía tanto entre entidades y no está uniforme en la Constitu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fun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la Ley Orgánica Municipal de tu estado y escribe, con tus palabras, a cuál de los tres moldes pertenece tu sindicatura: ¿manda la procuración, la contraloría o la hacienda? Copia el número del artículo que te dio la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fun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8912" r:id="rId1"/>
    <p:sldLayoutId id="2481848913" r:id="rId2"/>
    <p:sldLayoutId id="2481848914" r:id="rId3"/>
    <p:sldLayoutId id="248184891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46d92899d67ea01ddf51407d710e37e4d4c77f32f3aa56a1.jpg"/>
  <Relationship Id="rId3" Type="http://schemas.openxmlformats.org/officeDocument/2006/relationships/hyperlink" Target="https://politica.lumbre.lat/object/sin-fun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fun-r01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rg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lde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dicatu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a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fun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os tres moldes frecuentes de sindicatura (procuraduría, contraloría y vigilancia de hacienda) y aprender a leer la propia Ley Orgánica para saber qué funciones trae el cargo en cada municipi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xiste «el síndico»: existen los síndicos. En un estado es un abogado-procurador que litiga; en otro, un contralor que audita; en otro, un vigilante de la hacienda municipal; en la Ciudad de México es una persona síndica procuradora dentro del Concejo. Todos cumplen el mismo piso constitucional con pesos distintos. Esta lección te enseña a identificar de cuál molde es tu sindicatura leyendo la Ley Orgánica de tu estado, porque de eso dependen tus expedientes, tus controles y tus riesg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índico · ley orgánica municipal · contraloría · procuraduría · estad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artículo, tres oficios distinto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orn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alo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o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artículo, tres oficios distinto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ud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tr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choac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e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o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artículo, tres oficios distinto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l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d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itali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artículo, tres oficios distinto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í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fender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»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erigu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ig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limita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moldes de la sindicatu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rídico-procurador, contralor y vigilante de hacienda: tres acentos sobre el mismo mandato constituc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ismo artículo, tres pesos. Procurador: tu día a día serán expedientes y tribunales. Contralor: auditorías y control interno. Hacienda: ingresos y bienes. Casi siempre traes una mezcla; la pregunta es cuál pesa más, ahí estará tu riesg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ismo artículo, tres oficios distin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s a la sindicatura de un municipio de tu estado. ¿Cuál es la primera acción correcta para saber qué facultades reales tra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piar el reglamento del municipio vecino, porque todos los síndicos hacen lo mism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er la Ley Orgánica Municipal de mi estado y los artículos que definen al síndico y sus funci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el presidente municipal me reparta las áreas que quiera dar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sumir que soy contralor porque así se llamaba el cargo en otra entid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ismo artículo, tres oficios distin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Ciudad de México, la figura equivalente a la sindicatura municipal opera dentro de las alcaldías como «persona síndica procuradora» integrante del Concejo, regida por su propia ley y no por una Ley Orgánica Municip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os moldes de la sindicatura. En cuál está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varias entidades el síndico procurador concentra contraloría interna y defensa de los intereses del ayuntami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Ley Orgánica Municipal del Estado de México confiere al síndico la procuración y defensa de derechos e intereses del municip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odos los municipios de México tienen exactamente un síndico con las mismas funciones, definidas en la Constituc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Ciudad de México regula a sus personas síndicas procuradoras dentro del Concejo de cada alcaldí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fun-r01-oa02"/>
              </a:rPr>
              <a:t><![CDATA[Un cargo, tres moldes: cómo cambia la sindicatura según el est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la Ley Orgánica Municipal de tu estado y escribe, con tus palabras, a cuál de los tres moldes pertenece tu sindicatura: ¿manda la procuración, la contraloría o la hacienda? Copia el número del artículo que te dio la respue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ley reparte las tres funciones entre distintos órganos (síndico, contraloría, dirección jurídica), identifica cuál e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uy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cuáles son tus aliados: defender al municipio también es saber a quién pedir el exped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71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2026-10-24T09:03:59Z</dcterms:created>
  <dcterms:modified xsi:type="dcterms:W3CDTF">2026-10-24T09:03:59Z</dcterms:modified>
  <dc:title>Un cargo, tres moldes: cómo cambia la sindicatura según el estado</dc:title>
  <dc:description>Presentación editable del OA «Un cargo, tres moldes: cómo cambia la sindicatura según el estado». Enlace: https://politica.lumbre.lat/object/sin-fun-r01-oa02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