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fun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fun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odo lo que es del municipio sin que nadie lo vea» (2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odo lo que es del municipio sin que nadie lo vea» (3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odo lo que es del municipio sin que nadie lo vea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sin-fun-r02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edir que se asiente el acto, identificar responsable y plazo, y verificar que exista documento de resguardo; si no lo hay, promover que se regularice o se denunci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buena es la 2: **documentar y verificar**. Un bien municipal sin papel que respalde su custodia es patrimonio en riesgo, y tú eres quien debe cerrar ese hueco, no agrandarlo. La 1 normaliza el desvío. La 3 te convierte en parte del problema: tú vigilas, no dispones de los bienes. La 4 es una vía de hecho: recuperar un bien también requiere acta y forma, si no, te expones a una reclam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, artículo 115 fr. I (NORMA NACIONAL) reserva al síndico la administración/vigilancia del patrimonio; las leyes estatales de patrimonio municipal (REGLA ESTATAL) exigen inventario y documentación de resguardos, y la LGRA tipifica como falta el uso indebido de bienes públic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fun-r02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El mandato constitucional es de **custodia**, no de libre disposición. Gastar sin licencia o vender un predio «luego reportado» es exactamente lo que la ley castiga como falta grave. La enajenación de bienes inmuebles municipales suele pedir **acuerdo del ayuntamiento y autorización del Congreso del estado**. Tu poder real es otro —y muy valioso—: exigir que cada peso y cada metro cuadrado tengan acta, destino y responsable antes, no despué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GLA ESTATAL + CPEUM art. 115 fr. I: la administración ordinaria y la enajenación de bienes corresponden a los órganos facultados y suelen requerir acuerdo de cabildo y, para enajenaciones, intervención del Congreso local; el síndico vigila, no ejecuta a su arbit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fun-r02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síndico puede disponer libremente de un bien municipal cuando detecta que alguien lo usa m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. Vigilar no es incautar: si descubres un uso indebido, el camino es **levantar acta, exigir regularización y, en su caso, denunciar** ante el órgano de control, no apropiarte tú del bien. Las frases 1, 2 y 4 describen el reparto correcto. La tentación de «resolverlo yo mismo» es comprensible, pero te pone del lado del que actúa sin documento: y ahí, ante un juez, no hay diferencia entre el descuido del otro y tu atropel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 falso: el artículo 115 (NORMA NACIONAL) y las leyes de patrimonio (REGLA ESTATAL) dan al síndico **facultad de vigilancia, denuncia y control**, no de disposición directa; disponer sin forma sería un acto ilegal igual que el uso indebido que pretende correg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fun-r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Consigue el último inventario de bienes muebles e inmuebles de tu municipio (o constata si no existe). Anota tres categorías: ¿qué hay?, ¿qué falta?, ¿qué aparece sin documento de resguardo o sin responsa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fun-r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8929" r:id="rId1"/>
    <p:sldLayoutId id="2481848930" r:id="rId2"/>
    <p:sldLayoutId id="2481848931" r:id="rId3"/>
    <p:sldLayoutId id="248184893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d51691ab94c0c742e48c74fffc51de610e2755619501dcb1.jpg"/>
  <Relationship Id="rId3" Type="http://schemas.openxmlformats.org/officeDocument/2006/relationships/hyperlink" Target="https://politica.lumbre.lat/object/sin-fun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2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2-oa01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trimoni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unicipal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id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in-fun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2-oa01"/>
              </a:rPr>
              <a:t><![CDATA[El patrimonio municipal: qué es y a quién se le cu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el patrimonio municipal —bienes, recursos y derechos del municipio— y reconocer por qué su administración y vigilancia es la primera función que la Constitución reserva al síndic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2-oa01"/>
              </a:rPr>
              <a:t><![CDATA[El patrimonio municipal: qué es y a quién se le cu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dministrar el patrimonio municipal» suena a fórmula solemne, pero nombra algo concreto: los bienes, dinero y derechos que son de la gente del municipio y que nadie puede usar como propios. Terrenos, edificios, vehículos, el predial que entra a tesorería, un saldo bancado. El artículo 115 pone ese cuidado en manos del síndico. Esta lección muestra qué cabe en ese patrimonio, quién lo maneja y en qué punto tu vigilancia deja de ser consejo y se vuelve obligación con fir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2-oa01"/>
              </a:rPr>
              <a:t><![CDATA[El patrimonio municipal: qué es y a quién se le cu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atrimonio municipal · bienes · síndico · inventario · haciend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o lo que es del municipio sin que nadie lo ve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2-oa01"/>
              </a:rPr>
              <a:t><![CDATA[El patrimonio municipal: qué es y a quién se le cu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imon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ó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ifici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bilia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hícul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st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d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ldí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d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osi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ari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o lo que es del municipio sin que nadie lo ve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2-oa01"/>
              </a:rPr>
              <a:t><![CDATA[El patrimonio municipal: qué es y a quién se le cu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édi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edad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si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ten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íd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ó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di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tesorer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5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d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r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a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ví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o lo que es del municipio sin que nadie lo ve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2-oa01"/>
              </a:rPr>
              <a:t><![CDATA[El patrimonio municipal: qué es y a quién se le cu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b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dministrar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i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á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om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d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d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lo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zc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o lo que es del municipio sin que nadie lo ve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2-oa01"/>
              </a:rPr>
              <a:t><![CDATA[El patrimonio municipal: qué es y a quién se le cu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l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ul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z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unc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imo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xist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restad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ví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familias del patrimon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2-oa01"/>
              </a:rPr>
              <a:t><![CDATA[El patrimonio municipal: qué es y a quién se le cu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ienes, recursos y derechos: tres familias que el inventario del síndico debe nombrar una por u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es del municipio entra en tres cajones: bienes tangibles, dinero y derechos. Tu trabajo no es llenarlos —eso lo hace la administración—, sino comprobar que cada cajón tenga lista, responsable y documento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2-oa01"/>
              </a:rPr>
              <a:t><![CDATA[El patrimonio municipal: qué es y a quién se le cu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odo lo que es del municipio sin que nadie lo ve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sesión de cabildo, el tesorero informa que «un vehículo de recolección está con un trabajador para uso particular, ya lo regresará». Como síndico, tu reacción correcta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jarlo pasar: un camión viejo prestado no afecta el patrimon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edir que se asiente el acto, identificar responsable y plazo, y verificar que exista documento de resguardo; si no lo hay, promover que se regularice o se denunci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38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darme con el vehículo en mi propia bodega para asegurarl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2-oa01"/>
              </a:rPr>
              <a:t><![CDATA[El patrimonio municipal: qué es y a quién se le cu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Ordenar yo mismo que lo retiren de la calle sin acta ni testigo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2-oa01"/>
              </a:rPr>
              <a:t><![CDATA[El patrimonio municipal: qué es y a quién se le cu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odo lo que es del municipio sin que nadie lo ve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 síndico, la Constitución te faculta para gastar el dinero y firmar la venta de un predio municipal siempre que lo informes después al cabil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2-oa01"/>
              </a:rPr>
              <a:t><![CDATA[El patrimonio municipal: qué es y a quién se le cu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el patrimonio municipal. En cuál está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patrimonio municipal incluye bienes, recursos financieros y derechos o valores del municip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administración ordinaria de esos bienes la ejercen las direcciones municipales bajo licencia del cabil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síndico puede disponer libremente de un bien municipal cuando detecta que alguien lo usa ma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2-oa01"/>
              </a:rPr>
              <a:t><![CDATA[El patrimonio municipal: qué es y a quién se le cu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artículo 115 reserva al síndico la vigilancia del patrimonio para que no se desvíe ni se pier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2-oa01"/>
              </a:rPr>
              <a:t><![CDATA[El patrimonio municipal: qué es y a quién se le cu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gue el último inventario de bienes muebles e inmuebles de tu municipio (o constata si no existe). Anota tres categorías: ¿qué hay?, ¿qué falta?, ¿qué aparece sin documento de resguardo o sin respons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el inventario no existe o está incompleto, ya tienes tu primer expediente como síndico: no es un trámite, es la línea base que te permitirá, el resto del trienio, distinguir un bien perdido de uno que nunca se registr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719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2026-10-24T09:04:16Z</dcterms:created>
  <dcterms:modified xsi:type="dcterms:W3CDTF">2026-10-24T09:04:16Z</dcterms:modified>
  <dc:title>El patrimonio municipal: qué es y a quién se le cuida</dc:title>
  <dc:description>Presentación editable del OA «El patrimonio municipal: qué es y a quién se le cuida». Enlace: https://politica.lumbre.lat/object/sin-fun-r02-oa01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