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svío no se anuncia: se le descubre en los papeles»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svío no se anuncia: se le descubre en los papeles»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desvío no se anuncia: se le descubre en los papeles»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in-fun-r02-oa0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un posible desvío de recursos: se ejerció un fondo etiquetado en un fin distinto al autorizado; corresponde documentarlo y, en su caso, denunciarlo ante el órgano de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uena es la 2. **Que sea obra no lo vuelve correcto**: el vicio está en el destino, no en el ladrillo. Cambiar el fin de un fondo etiquetado es precisamente el tipo de desvío que la LGRA sanciona aunque nadie se enriquezca. La 3 agrava el problema: «re-clasificar» para que cuadre es ocultar una falta. La 4 (hablarlo y cerrarlo) te hace cómplice por omisión. Tu ruta es **levantar evidencia y turnarla al órgano de control interno**, no corregir el número ni call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ículos 49 y 54 (NORMA NACIONAL): el desvío de recursos es usar recursos públicos en un fin distinto al autorizado, y es falta grave aun sin lucro personal; la ley de la materia y las reglas de operación del fondo exigen destino específico (REGLA ESTATAL/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2-oa0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el error más caro para un síndico nuevo. **No hace falta bolsillo lleno**: basta con que el dinero etiquetado se gaste en otra cosa. Confundir «desvío» con «robo» te hace dejar ir la mayoría de los casos reales, que son de **re-etiquetado** y no de sustracción. Tu pregunta de control no es «¿se lo quedó?», sino «¿se gastó donde la ley mandaba?». Si la respuesta es no, ya tienes materia de denuncia, se haya lucrado alguien o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GRA arts. 49 y 54 (NORMA NACIONAL): el desvío se configura por destinar recursos a un fin distinto del autorizado; el enriquecimiento no es elemento del tipo, y sí lo agrava cuand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i un gasto se comprobó después con otra clave contable, el asunto queda saneado y ya no hay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Mover el número no arregla el destino**: una re-clasificación contable para tapar un gasto etiquetado mal usado es, cuando menos, un indicio de ocultamiento. Las frases 1, 2 y 4 describen bien la disciplina financiera. Tu instinto como síndico debe ser el contrario al del contador presionado: no «hacer que cuadre», sino **entender por qué no cuadraba** y dejarlo por escrito. Ese papel, firmado a tiempo, es tu prueba de que vigilaste y no consent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 falso (LGRA arts. 49 y 54, NORMA NACIONAL): re-clasificar un gasto para que «cuadre» no borra el desvío original; puede constituir, además, una falta distinta por ocultamiento. El acto viciado nace vic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fun-r02-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a cuenta de tu municipio (un fondo etiquetado, la nómina, o el gasto de una dirección). Escribe las tres preguntas de cuadratura: ¿qué entró y con qué destino?, ¿en qué se gastó y con qué documento?, ¿dejó un bien o servicio real y dónde está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fun-r02-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46576" r:id="rId1"/>
    <p:sldLayoutId id="2481846577" r:id="rId2"/>
    <p:sldLayoutId id="2481846578" r:id="rId3"/>
    <p:sldLayoutId id="248184657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6262daa523b0f5b32e24b772920c9026ddadbe93cfed4931.jpg"/>
  <Relationship Id="rId3" Type="http://schemas.openxmlformats.org/officeDocument/2006/relationships/hyperlink" Target="https://politica.lumbre.lat/object/sin-fun-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fun-r02-oa02" TargetMode="External"/>
  <Relationship Id="rId3"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acien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ví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gil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gres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ien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fun-r02-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ducir la vigilancia del patrimonio en tres rutinas concretas de hacienda —ingresos etiquetados, gasto con documento y bienes inventariados— para detectar y denunciar un desvío antes de que se vuelva falta gra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vío casi nunca llega con factura falsa; llega con una excusa razonable: «era urgente», «lo regresamos luego», «se usó para algo del municipio». Por eso el síndico no vigila intenciones, vigila papeles: de dónde entró el dinero, si era etiquetado, en qué se ejerció y con qué justificante. Esta lección ordena la hacienda municipal en tres líneas —ingresos, gasto y bienes— y te da las preguntas que destapan un problema cuando aún es corregible, no cuando ya es denunci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6]]></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hacienda municipal · desvío · gasto público · ingresos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vío no se anuncia: se le descubre en los papel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e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sabilida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ministr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t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leg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ví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lea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9]]></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rique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tiqu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vío no se anuncia: se le descubre en los papel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n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e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t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inc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tiqu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o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o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i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v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r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vío no se anuncia: se le descubre en los papel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il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zcl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d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ip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d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quis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ob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bil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r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d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le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z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men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desvío no se anuncia: se le descubre en los papel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s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d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líneas que no se mezcl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Ingresos, gasto y bienes son tres líneas que el síndico cuadra; donde no cierran, nace el expediente.]]></a:t>
            </a:r>
          </a:p>
        </p:txBody>
      </p:sp>
      <p:sp>
        <p:nvSpPr>
          <p:cNvPr id="9" name=""/>
          <p:cNvSpPr txBox="1"/>
          <p:nvPr/>
        </p:nvSpPr>
        <p:spPr>
          <a:xfrm>
            <a:off x="514350" y="22002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eso entra con etiqueta, se gasta con documento y deja un bien o servicio real. Tu trabajo es cuadrar las tres columnas cada trimestre: el hueco entre ellas no es desorden contable, es una posible falta gra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esvío no se anuncia: se le descubre en los papele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s una cuenta y descubres que una aportación federal para infraestructura hidráulica se usó para bachejar una calle del centro. No hubo robo: el dinero se ejerció en obra. Como síndico, ¿qué aprecias?]]></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nada que señalar: el dinero se usó en obra pública del municipio.]]></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un posible desvío de recursos: se ejerció un fondo etiquetado en un fin distinto al autorizado; corresponde documentarlo y, en su caso, denunciarlo ante el órgano de contro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6]]></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gularizo yo la partida moviendo el gasto a otra clave contable.]]></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comento de palabra con el tesorero y doy por cerrado el asu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desvío no se anuncia: se le descubre en los papel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un uso indebido de recursos municipales sea falta grave de desvío, la ley exige demostrar que el funcionario se enriqueció con é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vigilancia de la hacienda municipal. En cuál está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fondo federal con reglas de operación propias debe ejercerse en el destino autorizado, no en caja general.]]></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svío de recursos se configura aunque el dinero se emplee en otra actividad del municipio y sin lucro person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un gasto se comprobó después con otra clave contable, el asunto queda saneado y ya no hay fal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6]]></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drar ingresos, gasto y bienes permite detectar un problema financiero mientras aún es corregi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a cuenta de tu municipio (un fondo etiquetado, la nómina, o el gasto de una dirección). Escribe las tres preguntas de cuadratura: ¿qué entró y con qué destino?, ¿en qué se gastó y con qué documento?, ¿dejó un bien o servicio real y dónde está registr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fun-r02-oa02"/>
              </a:rPr>
              <a:t><![CDATA[Hacienda sin desvío: vigilar ingresos, gasto y bien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6]]></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al responder la tercera pregunta no sabes dónde quedó el bien, ya tienes tu primer hallazgo de hacienda: la brecha entre «se pagó» y «existe» es donde se incuban la mayoría de las faltas que llegarás a denunci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2026-10-24T08:25:03Z</dcterms:created>
  <dcterms:modified xsi:type="dcterms:W3CDTF">2026-10-24T08:25:03Z</dcterms:modified>
  <dc:title>Hacienda sin desvío: vigilar ingresos, gasto y bienes</dc:title>
  <dc:description>Presentación editable del OA «Hacienda sin desvío: vigilar ingresos, gasto y bienes». Enlace: https://politica.lumbre.lat/object/sin-fun-r02-oa02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