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fun-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aplicas te aplica»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aplicas te aplica»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ey que aplicas te aplic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in-fun-r03-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tralimitarte: el síndico vigila y turna, pero disponer y ejecutar traslados sin licencia del cabildo te convierte en responsable del acto, no en su guardi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uena es la 2. **La buena intención no sana la falta de competencia**: al disponer del bien sin acuerdo, hiciste lo que la ley reserva a otro y firmaste un acto del que ahora respondes. La 1 es la coartada que repite todo funcionario sancionado. La 3 y la 4 son absurdas, pero ilustran el punto: sin forma, hasta el éxito se ve como tropelía. Tu camino correcto era **asegurar el hecho por acta, instruir por oficio al órgano competente y dar vista al cabildo**. Vigilar con método te protege; rescatar por mano propia te con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51 y 57 (NORMA NACIONAL): las obligaciones de sometimiento a la ley y la prohibición de usar el cargo para fines no autorizados; la facultad del síndico es de vigilancia, y la ejecución corresponde a los órganos con licencia del ayuntamiento (REGLA ESTA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3-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obligación de **declarar** no depende de si manejas dinero: depende de ser **servidor público**, y lo eres. Créela o no, la omisión de declaraciones es una falta en sí misma y, además, una bandera roja que debilita cualquier denuncia que presentes: ¿con qué cara acusas de patrimonio mal llevado si el tuyo no está declarado? Presenta tus declaraciones **completo y a tiempo**. Es de las pocas batallas donde ganar es fácil, barato y te da autoridad sobre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49 (NORMA NACIONAL): son obligaciones de todo servidor público, sin excepción por tipo de cargo, presentar declaraciones de situación patrimonial y de intereses en los plazos que fij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3-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rque vigila el patrimonio, el síndico puede ejecutar por sí mismo actos de disposición cuando son ur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la tentación más seria del cargo. **Vigilar no autoriza a ejecutar**: la urgencia no reparte competencias, y un acto de disposición sin acuerdo del ayuntamiento te convierte en el responsable del acto que creías defenderte. Las frases 1, 2 y 4 describen bien tus responsabilidades. Memoriza la ecuación: **tu escudo es la forma; tu riesgo es la prisa sin licencia.** El síndico que entiende esto vigila tres años sin mancharse; el que no, se victimiza de haber querido bien y hecho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LGRA art. 49 y 57; CPEUM art. 115 fr. I): la facultad del síndico es de vigilancia y denuncia; disponer del patrimonio sin licencia del cabildo es extralimitación y puede constituir falta, urgencia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para tu propio cargo, tres cosas: ¿presentaste tus declaraciones patrimonial y de intereses?, ¿cuál es el acto que más te tienta a ejecutar por tu cuenta «para resolverlo ya»?, y ¿cómo lo canalizarás por acta y oficio en lugar de resolverlo con tu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fun-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5827" r:id="rId1"/>
    <p:sldLayoutId id="2481935828" r:id="rId2"/>
    <p:sldLayoutId id="2481935829" r:id="rId3"/>
    <p:sldLayoutId id="24819358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3d8321a626aa0739caad9b88fd40eca78b2cd8e4d65bc71.jpg"/>
  <Relationship Id="rId3" Type="http://schemas.openxmlformats.org/officeDocument/2006/relationships/hyperlink" Target="https://politica.lumbre.lat/object/sin-fun-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3-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ndic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mb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sa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fun-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e el síndico es servidor público pleno: obligaciones, prohibiciones, faltas administrativas y declaraciones que le aplican igual que a quien vigila, y cómo blindarse ejerciendo sin extralimitar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gilar no te exime: te expone. El síndico es servidor público y responde con la misma ley que invoca contra otros —LGRA, CPEUM 108—, con declaraciones patrimonial y de intereses, prohibiciones y un catálogo de faltas graves. Esta lección voltea el espejo: qué obligaciones te atan desde el día uno, dónde está la línea entre señalar una falta y cometer tú otra (extralimitación, revelación, uso indebido de la información), y qué hábitos documentales convierten tu vigilancia en defensa propi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sponsabilidades · LGRA · declaración patrimonial · síndico · falta gr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aplicas te apl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tí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8]]></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mp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et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e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u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aplicas te apl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trimon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z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lar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aplicas te apl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tralimit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ier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i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b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ey que aplicas te apl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ind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e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a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lancos por donde el síndico se ex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xtralimitación, mal uso de la información y silencio ante una falta: los tres flancos propios del cargo.]]></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riesgos del síndico no vienen de robar, vienen de actuar mal el propio rol. Ejecutar sin licencia, filtrar información o callar una falta que conociste: tres formas de pasar de vigilante a respons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aplicas te apli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una revisión detectas una irregularidad grave y, sin acuerdo del cabildo, decides retirar tú un bien y firmar su traslado «para protegerlo». Un día después el área jurídica del municipio te requiere. ¿Cuál es tu error de fon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proteger un bien municipal es siempre correcto, sin importar la form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tralimitarte: el síndico vigila y turna, pero disponer y ejecutar traslados sin licencia del cabildo te convierte en responsable del acto, no en su guardiá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berlo hecho de día; debiste esperar a una operación nocturna.]]></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avisar primero a la prensa para dar fe pública del resc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ey que aplicas te apli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síndico, presentar la declaración de situación patrimonial y la declaración de intereses es un trámite opcional, porque mi cargo es de vigilancia y no de manejo de recurs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responsabilidad del síndico. En cuál está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índico es servidor público y le aplican las obligaciones y faltas de la LGRA y del artículo 108 constitucion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nunciar las faltas que se conocen en el ejercicio del cargo es una obligación, no una decisión discrecion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vigila el patrimonio, el síndico puede ejecutar por sí mismo actos de disposición cuando son urgen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sentar la declaración patrimonial y de intereses es obligatorio para el síndico como para cualquier servidor públi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para tu propio cargo, tres cosas: ¿presentaste tus declaraciones patrimonial y de intereses?, ¿cuál es el acto que más te tienta a ejecutar por tu cuenta «para resolverlo ya»?, y ¿cómo lo canalizarás por acta y oficio en lugar de resolverlo con tu fir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3-oa02"/>
              </a:rPr>
              <a:t><![CDATA[El espejo: el síndico también es responsa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ejercicio no es de conciencia, es de blindaje: cada acto que hoy encarrilas por el conducto correcto es un expediente que mañana te protege. El mejor legado de un síndico no es sólo la lista de lo que denunció, sino la prueba de que él nunca dio un paso fuera de la ley.]]></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2026-10-25T09:12:34Z</dcterms:created>
  <dcterms:modified xsi:type="dcterms:W3CDTF">2026-10-25T09:12:34Z</dcterms:modified>
  <dc:title>El espejo: el síndico también es responsable</dc:title>
  <dc:description>Presentación editable del OA «El espejo: el síndico también es responsable». Enlace: https://politica.lumbre.lat/object/sin-fun-r03-oa02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