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erco perimetral de un terreno municipal con sellos y documentos oficiales sobre una mesa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alida legal de un bien y la defensa del que queda son la misma disciplina vista desde dos orillas: procedimiento escrito, valoración real y publicidad. Lo que falta en esa lista se llama, en el expediente, disposición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3-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9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cesarlo: desincorporación fundada, avalúo por perito autorizado, dictamen de la sindicatura, autorización del cabildo —y del Congreso local si la ley estatal lo reserva—, publicidad y escrituración con precio real o contraprestación equival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usa justa no exime el cauce: lo habilita a tramitarse bien. Un jardín de niños sobre suelo municipal es perfectamente autorizable —la enajenación o concesión con destino social existe en las leyes locales—, pero cada estación del procedimiento protege algo concreto: la justificación protege el patrimonio, el avalúo protege el precio, la intervención de la sindicatura protege la legalidad, el cabildo y en su caso el Congreso protegen la representatividad, la publicidad protege a los vecinos de la sombra y la inscripción protege la oponibilidad futura. El «oneroso simbólico» sin avalúo es la puerta a que el jardín, en cinco años, sea otra cosa y el municipio no pueda probar que cedió **para ese uso**. El depósito «informal mientras se hace el papeleo» es el peor consejo: crea posesión de tercero sobre suelo público sin documento, título ni fecha —exactamente la situación que después exige la litis que la lección busc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ción del debido procedimiento de desincorporación a fines so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icitud con justificación de uso y verificación de que el bien no está afectado a servicio público imprescindible → Avalúo por perito autorizado y, según la ley local, dictamen de la sindicatura sobre la operación → Acuerdo del cabildo y permiso del Congreso del estado cuando la ley estatal lo exija → Publicación de la convocatoria o edictos: concurrencia y transparencia de la operación → Formalización notarial e inscripción en el registro público de l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uce patrimonial es escalonado y cada eslabón produce prueba: justificación (a) para que el destino del bien no dependa del humor del cabildo; valoración y dictamen (b) para que el número lo firme un experto independiente y la legalidad la revise la sindicatura; autorización (c) porque el patrimonio es de los gobernados, no del ayuntamiento de turno; publicidad (d) para que la sociedad vea y los interesados concurran; y registro (e) porque sin inscripción la historia no es oponible: el que compre al que «le vendieron sin registrar» se llevará el mejor argumento en el juzgado. Salta una estación y la operación no se acelera: se invalida —y la invalidación, con los años, la descubre la auditoría, no el inter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aciones del procedimiento de enajenación patrimon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el principio, con una advertencia de precisión: contra los bienes de **dominio público** afectados a uso o servicio público no corre la prescripción —son imprescriptibles mientras mantengan esa afectación, según el principio general desarrollado en las leyes estatales de patrimonio—; la excepción peligrosa es la zona gris: predios que fueron del municipio, nunca estuvieron afectados formalmente a un servicio, no aparecen en inventario y nadie ejerció actos de posesión documentados. Ahí sí puede construirse un juicio de usucapión con años de ocupación «pacífica y continua», y el municipio lo pierde por la razón más triste del catálogo: no tenía sus papeles. La regla operativa del síndico: todo inmueble inventariado debe tener acto posesorio visible —letrero, acta de visita anual, pago de predial a su nombre, cerco—: la imprescriptibilidad se presume; la posesión s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mprescriptibilidad del dominio público frente a la zona gris sin afec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plica a TU municipio la prueba de las cinco estaciones y la de la zona gris. Primero: pide el último acuerdo de cabildo que haya dispuesto un bien municipal —una permuta, una donación, un comodato— y verifica qué estaciones del procedimiento aparecen documentadas; anota las que faltan y la columna que casi siempre está vacía: el avalúo. Segundo: cruza tu inventario de inmuebles (el de la lección anterior) con la realidad: ¿qué predio aparece sin uso, sin letrero, sin pago de predial o con ocupantes? Esa lista es tu agenda de defensa preventiva: tres llamadas a la dirección jurídica, una denuncia o un acuerdo de cabildo por caso, con fecha. Cierra con una línea: ¿qué bien municipal está hoy más cerca de perderse sin que nadie lo robe? Media cua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3-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imonio municipal no se pierde de un golpe: se pierde de acta en act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lida y defensa del patr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3-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lida y defensa del patrimoni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8903" r:id="rId1"/>
    <p:sldLayoutId id="2481838904" r:id="rId2"/>
    <p:sldLayoutId id="2481838905" r:id="rId3"/>
    <p:sldLayoutId id="24818389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2fca4f618dc536b33da84729eb466ad3c16fb925743e4e11.jpg"/>
  <Relationship Id="rId3" Type="http://schemas.openxmlformats.org/officeDocument/2006/relationships/hyperlink" Target="https://politica.lumbre.lat/object/sin-hac-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hac-r03-oa02" TargetMode="External"/>
  <Relationship Id="rId4" Type="http://schemas.openxmlformats.org/officeDocument/2006/relationships/hyperlink" Target="https://politica.lumbre.lat/object/sin-hac-r03-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e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fiend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incorpo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e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hac-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procedimiento que saca legalmente un bien del patrimonio municipal —desincorporación, valoración, autorización, publicidad— y las vías con las que el ayuntamiento defiende su suelo frente a invasiones, títulos mal emitidos y «donaciones» de quien no es dueñ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dio municipal «donado» por una asamblea vecinal, una permuta firmada sin avalúo, un terreno invadido que nadie denuncia: así se pierde el patrimonio sin robar nada. Esta lección recorre el camino legal para sacar un bien del patrimonio —y los caminos legales para defender el suelo que queda— con la sindicatura en el centro de ambo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incorporación · bienes municipales · defensa del territorio · amparo · sínd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a:t>
            </a:r>
          </a:p>
        </p:txBody>
      </p:sp>
      <p:pic>
        <p:nvPicPr>
          <p:cNvPr id="3" name="" descr="Cerco perimetral de un terreno municipal con sellos y documentos oficiales sobre una mesa de cabildo">
            <a:hlinkClick r:id="rId3" tooltip="Cerco perimetral de un terreno municipal con sellos y documentos oficiales sobre una mesa de cabildo"/>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alida legal de un bien y la defensa del que queda son la misma disciplina vista desde dos orillas: procedimiento escrito, valoración real y publicidad. Lo que falta en esa lista se llama, en el expediente, disposición irregul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hac-r03-oa02"/>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cterís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alien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escripti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embarg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ut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incorporarl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s:\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lú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je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lú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gisla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n\n]]></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ur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n\n]]></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u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atajos que producen expedientes (memorízalos al revés)]]></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sambl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ci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n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rre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glesi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fie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stor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mut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gu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j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lú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je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fraz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camb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sam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ñ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ho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estr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cri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afect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ucap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d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i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rob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yo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índic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dic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s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s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álo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G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eb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9),]]></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7),]]></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riquec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lt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a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es).\n\n]]></a:t>
            </a:r>
            <a:r>
              <a:rPr lang="en-US" b="1" strike="noStrike" sz="2100" spc="0" u="none" cap="none">
                <a:solidFill>
                  <a:srgbClr val="1B2438">
                    <a:alpha val="100000"/>
                  </a:srgbClr>
                </a:solidFill>
                <a:latin typeface="Calibri"/>
              </a:rPr>
              <a:t><![CDATA[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ivindi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di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es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a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a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n\n]]></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cioso-administrativ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l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e.\n\n]]></a:t>
            </a:r>
            <a:r>
              <a:rPr lang="en-US" b="1"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a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ac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pitaf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cripción.\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corp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trimonio municipal no se pierde de un golpe: se pierde de acta en ac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sociación vecinal solicita «a título oneroso simbólico» un predio municipal donde opera un jardín de niños; el presidente propone autorizarlo en el acta «por utilidad social», sin avalúo ni publicación. La vía correcta que el síndico debe señalar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garlo siempre: el municipio no puede destinar ningún bien a fines sociales porque todo debe venderse en licit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cesarlo: desincorporación fundada, avalúo por perito autorizado, dictamen de la sindicatura, autorización del cabildo —y del Congreso local si la ley estatal lo reserva—, publicidad y escrituración con precio real o contraprestación equivalent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robarlo en el acta porque la causa es noble: la utilidad social dispensa el procedimiento patrimonial]]></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derlo en depósito informal mientras «se hace el papeleo», así el jardín no pierde ciclo escol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trimonio municipal no se pierde de un golpe: se pierde de acta en ac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estaciones del debido procedimiento para enajenar un predio municipal (nombres de órganos y montos exactos son REGLA ESTATA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alúo por perito autorizado y, según la ley local, dictamen de la sindicatura sobre la operación]]></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uerdo del cabildo y permiso del Congreso del estado cuando la ley estatal lo exij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ación de la convocatoria o edictos: concurrencia y transparencia de la oper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ormalización notarial e inscripción en el registro público de la propiedad]]></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olicitud con justificación de uso y verificación de que el bien no está afectado a servicio público imprescind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trimonio municipal no se pierde de un golpe: se pierde de acta en ac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rticular que ocupa desde hace doce años un predio municipal sin ningún documento de cesión puede, en términos generales, adquirirlo por prescripción adquisitiva (usucapión) como si fuera terreno de un particular.]]></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trimonio municipal no se pierde de un golpe: se pierde de acta en act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ica a TU municipio la prueba de las cinco estaciones y la de la zona gris. Primero: pide el último acuerdo de cabildo que haya dispuesto un bien municipal —una permuta, una donación, un comodato— y verifica qué estaciones del procedimiento aparecen documentadas; anota las que faltan y la columna que casi siempre está vacía: el avalú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o: cruza tu inventario de inmuebles (el de la lección anterior) con la realidad: ¿qué predio aparece sin uso, sin letrero, sin pago de predial o con ocupantes? Esa lista es tu agenda de defensa preventiva: tres llamadas a la dirección jurídica, una denuncia o un acuerdo de cabildo por caso, con fecha.]]></a:t>
            </a:r>
          </a:p>
        </p:txBody>
      </p:sp>
      <p:sp>
        <p:nvSpPr>
          <p:cNvPr id="8" name=""/>
          <p:cNvSpPr txBox="1"/>
          <p:nvPr/>
        </p:nvSpPr>
        <p:spPr>
          <a:xfrm>
            <a:off x="514350" y="32861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una línea: ¿qué bien municipal está hoy más cerca de perderse sin que nadie lo robe? Media cuartil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defensa: el municipio no pierde sus predios en los tribunales; los pierde en el archivero, por papeles que nadie pidió a tiemp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imonio municipal no se enajena «de palabra»: cinco estaciones —justificación, avalúo, autorización, publicidad, registro— o no es váli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tilidad social no dispensa el procedimiento: lo obliga, porque el destino del bien debe quedar probad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el dominio público afectado no corre la prescripción; contra el descuido municipal, sí construyen juicios tercer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ías de defensa —civil, contenciosa, amparo— tienen plazos que corren solos: la inacción también es una deci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índico está en el acta de salida y en la denuncia de entrada: patrimonio es administrar y es defen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lida y defensa del patrimon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ominas las cinco estaciones de la desincorporación y el mapa de vías para defender el suelo municipal. Curso cerrado: con ingresos, tesorería y bienes bajo tu lupa, la hacienda municipal deja de ser un terreno de confianza y pasa a ser un terreno de méto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lida y defensa del patrimon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as estaciones y la zona gris de la prescripción: en materia patrimonial, la buena intención sin procedimiento es la firma que entrega el bien y el silencio que lo deja 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imonio municipal no se pierde de un golpe: se pierde de acta en a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3-oa02"/>
              </a:rPr>
              <a:t><![CDATA[Bienes que se van o se defienden: desincorporación y suel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rso cerrado.]]></a:t>
            </a:r>
            <a:r>
              <a:rPr lang="en-US" strike="noStrike" sz="2100" spc="0" u="none" cap="none">
                <a:solidFill>
                  <a:srgbClr val="1B2438">
                    <a:alpha val="100000"/>
                  </a:srgbClr>
                </a:solidFill>
                <a:latin typeface="Calibri"/>
              </a:rPr>
              <a:t><![CDATA[ Hacienda municipal completó sus tres rutas: el mapa del dinero, la ruta del flujo y los bienes que quedan. Siguiente curso de la colección: ]]></a:t>
            </a:r>
            <a:r>
              <a:rPr lang="en-US" b="1" strike="noStrike" sz="2100" spc="0" u="none" cap="none">
                <a:solidFill>
                  <a:srgbClr val="1B2438">
                    <a:alpha val="100000"/>
                  </a:srgbClr>
                </a:solidFill>
                <a:latin typeface="Calibri"/>
              </a:rPr>
              <a:t><![CDATA[Transparencia, datos personales y rendición de cuentas en la sindicatura]]></a:t>
            </a:r>
            <a:r>
              <a:rPr lang="en-US" strike="noStrike" sz="2100" spc="0" u="none" cap="none">
                <a:solidFill>
                  <a:srgbClr val="1B2438">
                    <a:alpha val="100000"/>
                  </a:srgbClr>
                </a:solidFill>
                <a:latin typeface="Calibri"/>
              </a:rPr>
              <a:t><![CDATA[ — la vigilancia del patrimonio a la luz públ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2026-10-24T06:17:10Z</dcterms:created>
  <dcterms:modified xsi:type="dcterms:W3CDTF">2026-10-24T06:17:10Z</dcterms:modified>
  <dc:title>Bienes que se van o se defienden: desincorporación y suelo municipal</dc:title>
  <dc:description>Presentación editable del OA «Bienes que se van o se defienden: desincorporación y suelo municipal». Enlace: https://politica.lumbre.lat/object/sin-hac-r03-oa02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