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ablero de información pública municipal con documentos visibles frente a la puerta de un edificio de ayu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municipio transparente no es el que responde rápido cuando lo cuestionan: es el que publica tan bien que las preguntas llegan con las respuestas ya puestas. Esa es la información de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1-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yptKFIQE2u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ublicidad es la regla: el secreto es la excepción que alguien debe firmar»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ublicidad es la regla: el secreto es la excepción que alguien debe firmar»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ublicidad es la regla: el secreto es la excepción que alguien debe firmar»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ublicidad es la regla: el secreto es la excepción que alguien debe firmar»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ublicidad es la regla: el secreto es la excepción que alguien debe firmar»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ublicidad es la regla: el secreto es la excepción que alguien debe firmar»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ublicidad es la regla: el secreto es la excepción que alguien debe firmar»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y doble incumplimiento: las obligaciones de oficio deben mantenerse actualizadas y las actas deben publicarse con los elementos esenciales de la sesión —lo que se discutió y cómo votó cada regidor—; debe fijar calendario de actualización y exigir la versión pública de las a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ransparencia de oficio no se cumple por ausencia de quejas: se cumple por publicación actualizada, y el rezago de dos años es observación segura del órgano garante —que revisa de oficio, no solo por denuncia—. El resumen de una línea es peor de los dos males: convierte el acto público por excelencia —la sesión de cabildo— en información inútil: sin debate registrado ni voto individual, el acta no permite a nadie vigilar nada. La autonomía municipal decide el fondo de los acuerdos, no la opacidad de su registro. Y la buena fe, en materia de transparencia, se demuestra con el calendario que se instala el primer mes, no con el aviso que se cuelga para justificar el a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ligación de actualizar y de publicar sesiones con sus elementos esen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vantar el inventario: qué obliga a publicar la ley y la lista local, qué tiene el municipio y qué falta → Designar por oficio al enlace de transparencia con acceso formal a todas las direcciones → Definir calendario: cada obligación con responsable, fecha de corte y formato de publicación → Sustituir las versiones viejas y publicar las actas con elementos esenciales en versión pública → Verificar trimestralmente en la Plataforma Nacional como lo haría cualquier ciudad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sostiene al siguiente: sin inventario (a) no sabes qué debes, y el enlace sin autoridad designada (b) no puede exigir insumos a otras direcciones; el calendario (c) convierte el arranque en rutina —que es lo que la auditoría mide—; la publicación efectiva (d) es el único paso que ve el ciudadano; y la verificación externa (e) cierra el círculo porque simula la mirada real: la del que llega sin permiso y se queda sin excusas. Un municipio que salta la verificación termina creyendo que cumple porque subió archivos, no porque estén vig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utina de cumplimiento de ofici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trampa gemela de la opacidad: publicar de más también es incumplir. Los datos personales de las personas —nombres con domicilios, teléfonos, CURP, condiciones de salud o situación económica— están protegidos por la ley de la materia aunque la lista la financie el presupuesto público. La transparencia correcta es sobre el programa: reglas de operación, montos totales, criterios de selección, proveedores y resultados; la protección correcta es sobre las personas: si se publica la lista, va en versión pública con tachas o con datos agregados. El balance existe porque las dos leyes son constitucionales: acceso a la información y privacidad. El síndico que solo conoce la primera termina firmando la filtración que la segunda cas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ersión pública frente a publicación sin tacha de dato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obligaciones de oficio se actualizarán conforme al calendario aprobado, con reporte trimestral a la sindic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rcer punto confunde dos regímenes: la protección de datos personales justifica TACHAS en la publicación, nunca la sustitución de la transparencia de oficio por la bajo demanda. La información de oficio existe precisamente para que el ciudadano no tenga que pedir lo básico: si se condiciona a la solicitud, el acuerdo convierte un deber activo en una atención pasiva —y eso, ante el órgano garante, es incumplimiento con papel membretado—. Los otros tres puntos son las buenas prácticas canónicas: enlace con autoridad, calendario con reporte, y actas oportunas version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ficio versus demanda: la trampa del «solo si me lo p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tra-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tra hoy a la Plataforma Nacional de Transparencia o al portal de TU municipio como si fueras un ciudadano cualquiera: localiza las obligaciones de oficio del ayuntamiento y anota tres cosas —cuál es la fecha de la última actualización de nómina y presupuesto, si las actas de cabildo de los últimos tres meses están publicadas y con qué detalle, y qué obligación de la lista local no aparece en ningún lado—. Con esa nota, redacta en media cuartilla la primera recomendación que llevarías al enlace de transparencia como síndico o sín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ublicidad es la regla: el secreto es la excepción que alguien debe firm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información de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tra-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información de oficio»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222" r:id="rId1"/>
    <p:sldLayoutId id="2481835223" r:id="rId2"/>
    <p:sldLayoutId id="2481835224" r:id="rId3"/>
    <p:sldLayoutId id="24818352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1f588967391d91c0c509d3ddd09d756c98a0e842657423e1.jpg"/>
  <Relationship Id="rId3" Type="http://schemas.openxmlformats.org/officeDocument/2006/relationships/hyperlink" Target="https://politica.lumbre.lat/object/sin-tra-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media-62bb92c49e2.png"/>
  <Relationship Id="rId3" Type="http://schemas.openxmlformats.org/officeDocument/2006/relationships/hyperlink" Target="https://politica.lumbre.lat/object/sin-tra-r01-oa01" TargetMode="External"/>
  <Relationship Id="rId4" Type="http://schemas.openxmlformats.org/officeDocument/2006/relationships/hyperlink" Target="https://politica.lumbre.lat/object/sin-tra-r01-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yptKFIQE2uM3.jpg"/>
  <Relationship Id="rId3" Type="http://schemas.openxmlformats.org/officeDocument/2006/relationships/hyperlink" Target="https://politica.lumbre.lat/object/sin-tra-r01-oa01" TargetMode="External"/>
  <Relationship Id="rId4" Type="http://schemas.openxmlformats.org/officeDocument/2006/relationships/hyperlink" Target="https://www.youtube.com/watch?v=yptKFIQE2uM" TargetMode="External"/>
  <Relationship Id="rId5" Type="http://schemas.openxmlformats.org/officeDocument/2006/relationships/hyperlink" Target="https://www.youtube.com/watch?v=yptKFIQE2uM"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tra-r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form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i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nicip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b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st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un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adi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gu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tra-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las obligaciones de transparencia que la ley impone a los ayuntamientos —información pública de oficio, versiones públicas y publicación en plataformas— y el papel de la sindicatura y el enlace de transparencia para cumplirlas sin esperar a que alguien pregu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nsparencia municipal no empieza cuando llega una solicitud: empieza con lo que el ayuntamiento publica sin que se lo pidan. Esta lección recorre la información de oficio que la Ley General de Transparencia obliga a mantener visible —nómina, presupuesto, contratos, actas, indicadores— y cómo un síndico instala la rutina para que su municipio nunca sea sorprendido por una pregunt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ransparencia · obligaciones de transparencia · plataforma nacional · sujeto obligado · sínd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a:t>
            </a:r>
          </a:p>
        </p:txBody>
      </p:sp>
      <p:pic>
        <p:nvPicPr>
          <p:cNvPr id="3" name="" descr="Tablero de información pública municipal con documentos visibles frente a la puerta de un edificio de ayuntamiento">
            <a:hlinkClick r:id="rId3" tooltip="Tablero de información pública municipal con documentos visibles frente a la puerta de un edificio de ayuntamiento"/>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municipio transparente no es el que responde rápido cuando lo cuestionan: es el que publica tan bien que las preguntas llegan con las respuestas ya puestas. Esa es la información de of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sin-tra-r01-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438775"/>
          <a:chOff x="514350" y="247650"/>
          <a:chExt cx="8629650" cy="54387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onceptos Básicos de Derechos Humanos 6: Acceso a la información]]></a:t>
            </a:r>
          </a:p>
        </p:txBody>
      </p:sp>
      <p:sp>
        <p:nvSpPr>
          <p:cNvPr id="10" name=""/>
          <p:cNvSpPr txBox="1"/>
          <p:nvPr/>
        </p:nvSpPr>
        <p:spPr>
          <a:xfrm>
            <a:off x="4362450" y="2771775"/>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de la Dirección General de Derechos Humanos del gobierno de Jalisco). Introduce el acceso a la información como derecho. Lumbre no aloja ni controla el contenido enlazado.]]></a:t>
            </a:r>
          </a:p>
        </p:txBody>
      </p:sp>
      <p:sp>
        <p:nvSpPr>
          <p:cNvPr id="11" name=""/>
          <p:cNvSpPr txBox="1"/>
          <p:nvPr/>
        </p:nvSpPr>
        <p:spPr>
          <a:xfrm>
            <a:off x="4362450" y="51435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je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u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itu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d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n\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u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uali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scrip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cep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i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er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ám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n\n¿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tafo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ci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ar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N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tropiezos donde siempre cae un ayunt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ági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bando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lig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02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n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ualiz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órg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r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umpl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ár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pa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vers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i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e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l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rti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blic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ersio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b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dr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o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pa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end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acidad.]]></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s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miti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n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tivació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n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pu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um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a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cí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c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r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info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tu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dic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n:\n\n]]></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la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g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r.\n\n]]></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enda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u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cep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u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n\n]]></a:t>
            </a:r>
            <a:r>
              <a:rPr lang="en-US" b="1" strike="noStrike" sz="2100" spc="0" u="none" cap="none">
                <a:solidFill>
                  <a:srgbClr val="1B2438">
                    <a:alpha val="100000"/>
                  </a:srgbClr>
                </a:solidFill>
                <a:latin typeface="Calibri"/>
              </a:rPr>
              <a:t><![CDATA[Version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s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acidad.\n\n]]></a:t>
            </a:r>
            <a:r>
              <a:rPr lang="en-US" b="1" strike="noStrike" sz="2100" spc="0" u="none" cap="none">
                <a:solidFill>
                  <a:srgbClr val="1B2438">
                    <a:alpha val="100000"/>
                  </a:srgbClr>
                </a:solidFill>
                <a:latin typeface="Calibri"/>
              </a:rPr>
              <a:t><![CDATA[Verific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u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N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en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mi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ctual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al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ublicidad es la regla: el secreto es la excepción que alguien debe firmar]]></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asumir, una síndica revisa el portal municipal y la Plataforma Nacional: las obligaciones de transparencia tienen su última actualización de hace dos años, y las actas de cabildo se publican solo como resumen de una línea por acuerdo. Su lectura correcta es:]]></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problema: si nadie ha presentado solicitudes ni quejas, el municipio está cumpliendo en la práctic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y doble incumplimiento: las obligaciones de oficio deben mantenerse actualizadas y las actas deben publicarse con los elementos esenciales de la sesión —lo que se discutió y cómo votó cada regidor—; debe fijar calendario de actualización y exigir la versión pública de las actas]]></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sta con publicar un aviso en el portal reconociendo el rezago: la buena fe exime de la actualización]]></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actas pueden resumirse a una línea si el cabildo lo acordó así: la forma de publicar es autonomía municip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ublicidad es la regla: el secreto es la excepción que alguien debe firm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utina mínima para poner al día las obligaciones de transparencia de un ayuntamiento rezagad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ignar por oficio al enlace de transparencia con acceso formal a todas las direccio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finir calendario: cada obligación con responsable, fecha de corte y formato de publica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tituir las versiones viejas y publicar las actas con elementos esenciales en versión públic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rificar trimestralmente en la Plataforma Nacional como lo haría cualquier ciudadan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vantar el inventario: qué obliga a publicar la ley y la lista local, qué tiene el municipio y qué fal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ublicidad es la regla: el secreto es la excepción que alguien debe firm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o el padrón de beneficiarios de un programa municipal no es información sensible, el ayuntamiento puede publicarlo completo en su portal para cumplir con la transparenci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ublicidad es la regla: el secreto es la excepción que alguien debe firm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oyecto de acuerdo de cabildo sobre transparencia contiene cuatro puntos. Uno es una trampa de opacidad legalista: encuéntral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nlace de transparencia se designa por oficio y tendrá acceso formal a la información de todas las direcciones municipales.»]]></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obligaciones de oficio se actualizarán conforme al calendario aprobado, con reporte trimestral a la sindicat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proteger los datos de los vecinos, la información de oficio se publicará únicamente cuando exista solicitud expresa de un ciudadano.»]]></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actas de cabildo se publicarán en versión pública dentro de los plazos que fije la ley loc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ublicidad es la regla: el secreto es la excepción que alguien debe firmar]]></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a hoy a la Plataforma Nacional de Transparencia o al portal de TU municipio como si fueras un ciudadano cualquiera: localiza las obligaciones de oficio del ayuntamiento y anota tres cosas —cuál es la fecha de la última actualización de]]></a:t>
            </a:r>
          </a:p>
        </p:txBody>
      </p:sp>
      <p:sp>
        <p:nvSpPr>
          <p:cNvPr id="9" name=""/>
          <p:cNvSpPr txBox="1"/>
          <p:nvPr/>
        </p:nvSpPr>
        <p:spPr>
          <a:xfrm>
            <a:off x="514350" y="29241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ómina y presupuesto, si las actas de cabildo de los últimos tres meses están publicadas y con qué detalle, y qué obligación de la lista local no aparece en ningún la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sa nota, redacta en media cuartilla la primera recomendación que llevarías al enlace de transparencia como síndico o síndica.]]></a:t>
            </a:r>
          </a:p>
        </p:txBody>
      </p:sp>
      <p:sp>
        <p:nvSpPr>
          <p:cNvPr id="8" name=""/>
          <p:cNvSpPr txBox="1"/>
          <p:nvPr/>
        </p:nvSpPr>
        <p:spPr>
          <a:xfrm>
            <a:off x="514350" y="2371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gla de oro: si tú, con entrenamiento, tardaste más de diez minutos en encontrarlo, el ciudadano promedio no lo va a encontrar nunc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que hacen las instituciones públicas es público salvo excepción fundada, fechada y firmada: la opacidad no se presum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ción de oficio —nómina, presupuesto, contratos, actas, indicadores— se publica y actualiza sin que nadie la pid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lataforma Nacional es el expediente visible del cumplimiento: ahí te van a leer los ciudadanos y las auditoría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de más también es incumplir: datos personales salen en versión pública, con tacha documenta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lace con autoridad, el calendario y la verificación trimestral convierten la transparencia en rutina, no en ev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información de of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 publicidad como regla y la excepción como carga de la institución: tienes el mapa de lo que tu municipio debe mostrar aunque nadie pregunte. Siguiente lección: cuando alguien sí pregunta —la solicitud de información y el deber de respon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información de of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lee la regla madre y los cinco tropiezos: cumplir la transparencia de oficio no es subir archivos una vez, es mantenerlos vivos con calendario, enlace y verific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blicidad es la regla: el secreto es la excepción que alguien debe firm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tra-r01-oa01"/>
              </a:rPr>
              <a:t><![CDATA[Información de oficio: lo que el municipio debe mostrar aunque nadie pregu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lección:]]></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olicitudes de información: el derecho a preguntar y el deber de responder]]></a:t>
            </a:r>
            <a:r>
              <a:rPr lang="en-US" strike="noStrike" sz="2100" spc="0" u="none" cap="none">
                <a:solidFill>
                  <a:srgbClr val="1B2438">
                    <a:alpha val="100000"/>
                  </a:srgbClr>
                </a:solidFill>
                <a:latin typeface="Calibri"/>
              </a:rPr>
              <a:t><![CDATA[ — qué pasa cuando un ciudadano pregunta, en qué plazos se responde, cuándo se puede negar y qué recurso tiene quien recibe un portaz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2026-10-24T05:15:49Z</dcterms:created>
  <dcterms:modified xsi:type="dcterms:W3CDTF">2026-10-24T05:15:49Z</dcterms:modified>
  <dc:title>Información de oficio: lo que el municipio debe mostrar aunque nadie pregunte</dc:title>
  <dc:description>Presentación editable del OA «Información de oficio: lo que el municipio debe mostrar aunque nadie pregunte». Enlace: https://politica.lumbre.lat/object/sin-tra-r01-oa01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