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Ventanilla de atención con un formulario de solicitud de información y un sello de fecha sobre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olicitud de información entra por cualquier puerta del municipio —plataforma, oficio, correo, ventanilla— y desde ese día el reloj corre para la institución, no para el ciudadano. La indiferencia no es una respuesta prevista en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scp00f-Q4s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tregar el contrato en versión pública: los datos personales del proveedor —domicilio particular, firma, datos bancarios— van tachados con fundamento, y el resto —objeto, monto, plazos, penalizaciones— es información pública sobre gast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rato público no se vuelve privado por llevar una firma: el objeto, el monto, los tiempos y las condiciones de un contrato celebrado con recursos municipales son información pública por donde se le vea, y el órgano garante lo repite en cada resolución sobre el tema. Lo que protege la ley de datos personales son los datos ÍNTIMOS del particular —domicilio particular, cuentas personales, firma con datos asociados—, que se tachan con fundamento expreso en la versión pública. La negativa total (opción uno) es revocación segura; condicionar a la autorización del particular (tres) inventa un requisito que la ley no da; y entregar sin tachar (cuatro) es la falta gemela: traslada el problema del secreto al escarnio. La versión pública bien hecha es el punto de equilibrio exacto donde las dos leyes se da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sión pública de contratos: gasto público visible, datos íntimos tach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cesión parcial → El documento existe y es publicable, pero contiene datos personales que se tachan con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existencia → Se buscó en todas las unidades documentalmente y el acervo nunca se fo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ferencia → La solicitud llegó al municipio pero el documento lo tiene el organismo operador d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gativa por reserva → La información existe pero su entrega inmediata causaría un daño fundado, con plazo y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po de resolución ↔ situación que la pro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más recursos pierde. El silencio municipal no deniega nada: habilita al ciudadano para recurrir, y en el recurso el órgano garante exige el expediente donde el municipio debería probar su búsqueda y su plazo —que no tiene—. El resultado típico: se tiene por contestada en sentido favorable al particular o se ordena emitir resolución de inmediato, con apercibimiento, y en varios estados la resolución tardía genera responsabilidad administrativa para los funcionarios omisos. La regla práctica para la sindicatura: las solicitudes son asuntos con fecha, como un juicio o un pago: el calendario de plazos de acceso se revisa semanalmente, y ninguna solicitud se queda sin resolución aunque la respuesta sea «aún se busca, aquí va el acuse de la búsqueda». Responder mal se corrige; no responder se con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lencio administrativo: no cierra, abre el re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serva se fija por el tiempo que subsista la causa —hasta el cierre del procedimiento— y se designa al funcionario que vigila su leva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rcer argumento es el fantasma del derecho de acceso superado: desde la reforma constitucional, **nadie debe acreditar interés para pedir información pública** —basta ser persona—. Exigir «interés legítimo» es aplicar la ley anterior a la vigente, y esa resolución cae sola en el recurso. Los otros tres son el manual bien aplicado: clasificación con fundamento y causa real (1), plazo y vigilancia de la reserva (2), y proporcionalidad mediante versión pública (4). Vale la pena memorizar el error: cuando una resolución municipal empieza pidiéndole explicaciones AL CIUDADANO en vez de dárselas ella, alguien está negando con la ley vieja —o sin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terés del solicitante: requisito inexistente desde la re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de al enlace de transparencia de TU municipio —o levanta la cifra en la Plataforma—: ¿cuántas solicitudes de acceso recibió el ayuntamiento el último año, cuántas se resolvieron en plazo y cuántas terminaron en recurso? Con esos tres números, escribe media cuartilla respondiendo: ¿qué dice la proporción sobre la salud del procedimiento municipal, y cuál es la única medida —una sola— que propondrías en cabildo para mejorar el número más dé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no se responde sola: tiene plazos, formas y un juez encim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olicitud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195" r:id="rId1"/>
    <p:sldLayoutId id="2481835196" r:id="rId2"/>
    <p:sldLayoutId id="2481835197" r:id="rId3"/>
    <p:sldLayoutId id="24818351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0e7de4178897c7c526773b948e01c7c59c9b29d6669f60c1.jpg"/>
  <Relationship Id="rId3" Type="http://schemas.openxmlformats.org/officeDocument/2006/relationships/hyperlink" Target="https://politica.lumbre.lat/object/sin-tra-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media-3d50c9f0332.png"/>
  <Relationship Id="rId3" Type="http://schemas.openxmlformats.org/officeDocument/2006/relationships/hyperlink" Target="https://politica.lumbre.lat/object/sin-tra-r01-oa02" TargetMode="External"/>
  <Relationship Id="rId4" Type="http://schemas.openxmlformats.org/officeDocument/2006/relationships/hyperlink" Target="https://politica.lumbre.lat/object/sin-tra-r01-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scp00f-Q4sM3.jpg"/>
  <Relationship Id="rId3" Type="http://schemas.openxmlformats.org/officeDocument/2006/relationships/hyperlink" Target="https://politica.lumbre.lat/object/sin-tra-r01-oa02" TargetMode="External"/>
  <Relationship Id="rId4" Type="http://schemas.openxmlformats.org/officeDocument/2006/relationships/hyperlink" Target="https://www.youtube.com/watch?v=scp00f-Q4sM" TargetMode="External"/>
  <Relationship Id="rId5" Type="http://schemas.openxmlformats.org/officeDocument/2006/relationships/hyperlink" Target="https://www.youtube.com/watch?v=scp00f-Q4sM"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icitu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ech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b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pon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el procedimiento de acceso a la información desde el lado del sujeto obligado municipal: cómo llega una solicitud, qué respuestas admite la ley, con qué plazos, cómo se justifica una negativa y qué pasa cuando el ciudadano no conforme acude al órgano gara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olicitud de información que llega a un ayuntamiento es un examen de legalidad con fecha límite. Esta lección recorre el procedimiento de acceso: los plazos que corren solos, las respuestas que admite la ley, la prueba que exige negar algo y el recurso que revisa la negativa. Con la sindicatura como el puesto desde el que se vigila que ninguna pregunta muera en un cajón.]]></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licitudes de información · acceso a la información · recurso de revisión · reserva · sínd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a:t>
            </a:r>
          </a:p>
        </p:txBody>
      </p:sp>
      <p:pic>
        <p:nvPicPr>
          <p:cNvPr id="3" name="" descr="Ventanilla de atención con un formulario de solicitud de información y un sello de fecha sobre el mostrador">
            <a:hlinkClick r:id="rId3" tooltip="Ventanilla de atención con un formulario de solicitud de información y un sello de fecha sobre el mostrador"/>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olicitud de información entra por cualquier puerta del municipio —plataforma, oficio, correo, ventanilla— y desde ese día el reloj corre para la institución, no para el ciudadano. La indiferencia no es una respuesta prevista en la ley.]]></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tra-r01-oa02"/>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438775"/>
          <a:chOff x="514350" y="247650"/>
          <a:chExt cx="8629650" cy="54387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es el Derecho de Acceso a la Información Pública?]]></a:t>
            </a:r>
          </a:p>
        </p:txBody>
      </p:sp>
      <p:sp>
        <p:nvSpPr>
          <p:cNvPr id="10" name=""/>
          <p:cNvSpPr txBox="1"/>
          <p:nvPr/>
        </p:nvSpPr>
        <p:spPr>
          <a:xfrm>
            <a:off x="4362450" y="277177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l organismo garante de transparencia de Yucatán). Explica el derecho de acceso desde la perspectiva del ciudadano. Lumbre no aloja ni controla el contenido enlazado.]]></a:t>
            </a:r>
          </a:p>
        </p:txBody>
      </p:sp>
      <p:sp>
        <p:nvSpPr>
          <p:cNvPr id="11" name=""/>
          <p:cNvSpPr txBox="1"/>
          <p:nvPr/>
        </p:nvSpPr>
        <p:spPr>
          <a:xfrm>
            <a:off x="4362450" y="51435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hiv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i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e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ch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if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ex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ús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i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boración]]></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p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ot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ic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egar bien o negar nunca: la prueba que exige una reserv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v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s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denci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st]]></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ñ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ju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tí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tiguar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a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l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rs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úblic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ch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úsque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umentad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c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er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órg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o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u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b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ganis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quit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ve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u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ús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en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o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undada]]></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quer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úsq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ol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m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n\n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ús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se responde sola: tiene plazos, formas y un juez encim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al ayuntamiento una solicitud del contrato de una obra pública. Obras Públicas responde al enlace: «ese contrato es información reservada porque revela datos de un particular». La resolución correcta del municipio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gar el contrato completo: los datos del particular lo vuelven reservado en su totali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r el contrato en versión pública: los datos personales del proveedor —domicilio particular, firma, datos bancarios— van tachados con fundamento, y el resto —objeto, monto, plazos, penalizaciones— es información pública sobre gasto públic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 hasta que el particular autorice por escrito el levantamiento de la reserv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todo sin tachar: el monto es público y lo demás es un formalism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se responde sola: tiene plazos, formas y un juez enci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respuesta municipal posible con la situación que la proce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cesión parci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existenci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nsferenci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egativa por reserv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buscó en todas las unidades documentalmente y el acervo nunca se formó]]></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olicitud llegó al municipio pero el documento lo tiene el organismo operador de agua]]></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formación existe pero su entrega inmediata causaría un daño fundado, con plazo y vigilancia]]></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ocumento existe y es publicable, pero contiene datos personales que se tachan con fundam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se responde sola: tiene plazos, formas y un juez enci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municipio deja pasar los 20 días hábiles sin emitir ninguna resolución, la solicitud se entiende denegada por silencio administrativo y el asunto se cier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se responde sola: tiene plazos, formas y un juez enci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orrador de una resolución municipal de negativa contiene cuatro argumentos. Uno es jurídicamente inservible y delata al redactor: encuéntralo:]]></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nformación solicitada se clasifica como reservada conforme a la fracción que señala la ley general y la ley local, por tratarse de un procedimiento de fiscalización en curso.»]]></a:t>
            </a:r>
          </a:p>
        </p:txBody>
      </p:sp>
      <p:sp>
        <p:nvSpPr>
          <p:cNvPr id="10" name=""/>
          <p:cNvSpPr txBox="1"/>
          <p:nvPr/>
        </p:nvSpPr>
        <p:spPr>
          <a:xfrm>
            <a:off x="628650" y="36385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serva se fija por el tiempo que subsista la causa —hasta el cierre del procedimiento— y se designa al funcionario que vigila su levantami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niega la entrega porque el particular que la pidió no acreditó un interés legítimo en conocerl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l total del documento, se entrega versión pública de las partes no afectadas por la reserva, con tachas fundad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egunta no se responde sola: tiene plazos, formas y un juez encim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e al enlace de transparencia de TU municipio —o levanta la cifra en la Plataforma—: ¿cuántas solicitudes de acceso recibió el ayuntamiento el último año, cuántas se resolvieron en plazo y cuántas terminaron en recurso? Con esos tres números, escribe media cuartilla respondiendo: ¿qué dice la proporción sobre la salud del procedimiento municipal, y cuál es la única medida —una sola— que propondrías en cabildo para mejorar el número más déb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municipio no tiene los números a la mano, ese es el diagnóstico: el procedimiento no se está llevando con registr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lquier persona puede pedir sin explicar para qué: la institución busca y entrega, o justifica por qué 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general es de 20 días hábiles ampliables: el reloj corre para el municipio, no para el ciudadan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 existen las respuestas que da la ley: conceder, conceder en parte, negar fundado, declarar inexistencia, transferir o declarar incompetenci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ar exige prueba: fundamento, test de daño, plazo de reserva y versión pública de lo no reserv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lencio no cierra el asunto: abre el recurso ante el órgano garante, donde el municipio carga la prueb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olicitudes y respue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manejas el procedimiento de acceso con sus plazos, sus respuestas y su carga de prueba: la transparencia reactiva no te agarra en silencio. Siguiente ruta: la otra cara del cristal —los datos personales que el municipio guarda y no puede mostrar.]]></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a tabla de respuestas y la prueba de la negativa: una resolución que no funda, no versiona y no vence su reserva, es un recurso perdido de antema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no se responde sola: tiene plazos, formas y un juez enci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2"/>
              </a:rPr>
              <a:t><![CDATA[Solicitudes de información: el derecho a preguntar y el deber de respo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ru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atos personales: el municipio como custodio]]></a:t>
            </a:r>
            <a:r>
              <a:rPr lang="en-US" strike="noStrike" sz="2100" spc="0" u="none" cap="none">
                <a:solidFill>
                  <a:srgbClr val="1B2438">
                    <a:alpha val="100000"/>
                  </a:srgbClr>
                </a:solidFill>
                <a:latin typeface="Calibri"/>
              </a:rPr>
              <a:t><![CDATA[ — qué datos guarda el ayuntamiento, con qué fundamento los trata, y qué derechos tiene la persona sobre ell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2026-10-24T05:15:22Z</dcterms:created>
  <dcterms:modified xsi:type="dcterms:W3CDTF">2026-10-24T05:15:22Z</dcterms:modified>
  <dc:title>Solicitudes de información: el derecho a preguntar y el deber de responder</dc:title>
  <dc:description>Presentación editable del OA «Solicitudes de información: el derecho a preguntar y el deber de responder». Enlace: https://politica.lumbre.lat/object/sin-tra-r01-oa02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