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tra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tra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rchivero de expedientes municipales cerrado con candado bajo la lupa de una auto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acta, cada padrón y cada ficha de nómina es información de una persona que confió en el municipio. La ley no trata esos datos como acervo del ayuntamiento: los trata como depósito con reg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tra-r02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5GfmVcxjYA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tra-r02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unicipio no es dueño de los datos del vecino: los guarda» (2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unicipio no es dueño de los datos del vecino: los guarda» (3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unicipio no es dueño de los datos del vecino: los guarda» (4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unicipio no es dueño de los datos del vecino: los guarda» (5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unicipio no es dueño de los datos del vecino: los guarda» (6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unicipio no es dueño de los datos del vecino: los guarda» (7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unicipio no es dueño de los datos del vecino: los guarda» (8 de 8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Frenar la versión identificada y proponer la alternativa legal: publicar el programa con sus reglas, montos, cobertura y resultados —y, si se listan personas, solo con consentimiento informado y verificable, o en versión agregada sin datos que permitan identificarl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dos leyes constitucionales se cruzan aquí y la respuesta correcta es el puente, no el portazo. El gasto sí debe verse —cuánto, a cuántos, con qué reglas, con qué resultados—: eso es información de oficio y nadie puede ocultarlo tras «protección de datos». Pero el nombre-domicilio-condición económica de una familia es dato personal, y en su combinación puede rozar lo sensible: publicarlo sin base legal o consentimiento es divulgación indebida, aunque la intención sea presumir gestión. La opción uno confunde transparencia con exposición; la tres es incoherente —el medio no cambia la naturaleza del dato—; y la cuatro usa el escudo equivocado: convierte la protección de datos en pretexto de opacidad sobre el programa. La vía correcta documenta el resultado sin desnudar a l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ransparencia del programa versus protección de l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tra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xpedientes del programa de atención a víctimas locales → Datos sensibles: máximo resguardo, acceso restringido, tratamiento con fundamento expr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 con percepciones de cada servidor público → Datos patrimoniales: visibles en lo que respecta al gasto (puesto y percepciones del funcionario), protegidos en lo personal (cuenta, domicili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 del registro civil → Datos identificativos con fe pública: expedición solo a quien la ley autoriza, con verificación de ident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s de videovigilancia en plazas municipales → Imagen y sonido: señalética de la captación, finalidad de seguridad, plazos de conservación y acceso control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cervo ↔ categoría de dato ↔ cuidado exig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tra-r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de las violaciones más graves porque mezcla las dos esferas que la ley separa: el dato público recabado para un servicio no es insumo político. Compartirlo con un comité —partidista, asociativo o «de coordinación» que no sea autoridad con competencia y fundamento— es una **transferencia indebida**: el receptor no es autoridad obligada por la misma ley, y el consentimiento del vecino nunca cubrió ese uso. La coordinación legítima de una entrega se hace con reglas de operación publicadas, citas individuales a beneficiarios y actas de entrega —no con el padrón en una bolsa—. Y el costo de la confusión es doble: falta administrativa para quien entregó la lista, y para el municipio, la pérdida de confianza de la gente que descubra que sus datos circulan según el calendario electo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ransferencia de datos a actores sin competencia ni funda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tra-r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inalidad · aviso · proporcionalidad · indeb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inalidad, aviso, proporcionalidad e indebida: las cuatro palabras con que se redacta —o se hunde— la custodia municipal de datos. La finalidad justifica la recabación; el aviso informa a la persona; la proporcionalidad recorta lo que sobra; y nombrar «divulgación indebida» a lo que antes se llamaba «se lo pasé de confianza» es lo que permite sancion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Vocabulario nuclear de la custodia municipal de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tra-r02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corre mentalmente —o en una visita real— tres puntos de TU municipio: la ventanilla del registro civil, el tablero o página donde se publican apoyos, y el archivo de desarrollo social. En media cuartilla, responde: ¿dónde ves un dato personal expuesto sin necesidad, ¿qué aviso de privacidad falta, y qué medida de una sola línea propondrías en cabildo para cerrar el más grave de los tr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tra-r02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unicipio no es dueño de los datos del vecino: los guarda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municipio como custodio de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tra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613" r:id="rId1"/>
    <p:sldLayoutId id="2481832614" r:id="rId2"/>
    <p:sldLayoutId id="2481832615" r:id="rId3"/>
    <p:sldLayoutId id="248183261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405f9d4c255c6a0468939bb4333232b9593151dcf65dfe81.jpg"/>
  <Relationship Id="rId3" Type="http://schemas.openxmlformats.org/officeDocument/2006/relationships/hyperlink" Target="https://politica.lumbre.lat/object/sin-tra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media-6d5b1d941a2.png"/>
  <Relationship Id="rId3" Type="http://schemas.openxmlformats.org/officeDocument/2006/relationships/hyperlink" Target="https://politica.lumbre.lat/object/sin-tra-r02-oa01" TargetMode="External"/>
  <Relationship Id="rId4" Type="http://schemas.openxmlformats.org/officeDocument/2006/relationships/hyperlink" Target="https://politica.lumbre.lat/object/sin-tra-r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5GfmVcxjYAk3.jpg"/>
  <Relationship Id="rId3" Type="http://schemas.openxmlformats.org/officeDocument/2006/relationships/hyperlink" Target="https://politica.lumbre.lat/object/sin-tra-r02-oa01" TargetMode="External"/>
  <Relationship Id="rId4" Type="http://schemas.openxmlformats.org/officeDocument/2006/relationships/hyperlink" Target="https://www.youtube.com/watch?v=5GfmVcxjYAk" TargetMode="External"/>
  <Relationship Id="rId5" Type="http://schemas.openxmlformats.org/officeDocument/2006/relationships/hyperlink" Target="https://www.youtube.com/watch?v=5GfmVcxjYAk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tra-r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drón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ómin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j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stod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nicip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tra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qué datos personales guarda el ayuntamiento —registro civil, padrones, catastro, nómina, videovigilancia—, bajo qué principios la ley obliga a tratarlos, y qué papel juegan el responsable del tratamiento y la sindicatura para que el dato público no se vuelva dato expues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unicipio es una de las mayores oficinas de datos personales del país: actas de nacimiento, padrones de beneficiarios, catastros, nóminas y cámaras en las calles. Esta lección explica la ley que rige esa custodia —principios, categorías de datos, avisos de privacidad y límites a la divulgación— y qué le toca vigilar a la sindicatura para que administrar información del vecino no se confunda con disponer de e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atos personales · registro civil · padrón de beneficiarios · aviso de privacidad · síndic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]]></a:t>
            </a:r>
          </a:p>
        </p:txBody>
      </p:sp>
      <p:pic>
        <p:nvPicPr>
          <p:cNvPr id="3" name="" descr="Archivero de expedientes municipales cerrado con candado bajo la lupa de una autoridad">
            <a:hlinkClick r:id="rId3" tooltip="Archivero de expedientes municipales cerrado con candado bajo la lupa de una autoridad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438525" y="1257300"/>
            <a:ext cx="2266950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acta, cada padrón y cada ficha de nómina es información de una persona que confió en el municipio. La ley no trata esos datos como acervo del ayuntamiento: los trata como depósito con regl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sin-tra-r02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534025"/>
          <a:chOff x="514350" y="247650"/>
          <a:chExt cx="8629650" cy="553402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695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y General de Protección de Datos Personales en Posesión de Sujetos Obligad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181350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del Senado de la República, México). Presenta la ley que rige la custodia municipal de datos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52387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ón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mensionarlo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mi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un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mon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ir—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óm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—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as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bo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ep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vigil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ág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les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ble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i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ti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i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alu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ferenc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nc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n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«sin querer» que violan la ley municip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io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ili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i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an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etí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a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str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r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»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d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eces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ibuyente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»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bor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guar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dad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ulg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bi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a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5-56)—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r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ó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a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nt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b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í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viad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il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bl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a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tuali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fic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fre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copi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rg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dicatura)—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ch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ul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nt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dencia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ch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unicipio no es dueño de los datos del vecino: los guar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 Social quiere publicar en el portal municipal y en las redes del ayuntamiento el listado completo de familias beneficiadas con el programa de techados, con nombres y domicilios, «para que se vea que el recurso llega». Como síndico, tu intervención correct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probar: es gasto público y los padrones son información de oficio según la ley de transparenci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renar la versión identificada y proponer la alternativa legal: publicar el programa con sus reglas, montos, cobertura y resultados —y, si se listan personas, solo con consentimiento informado y verificable, o en versión agregada sin datos que permitan identificar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probar solo las redes: el portal debe quedar sin listas por el forma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renar todo: ningún dato del padrón puede jamás salir del archivo de la dirección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unicipio no es dueño de los datos del vecino: los guar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acervo municipal con la categoría de dato que predomina y el cuidado que exig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xpedientes del programa de atención a víctimas local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ómina con percepciones de cada servidor públic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ctas del registro civi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ámaras de videovigilancia en plazas municipale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atos patrimoniales: visibles en lo que respecta al gasto (puesto y percepciones del funcionario), protegidos en lo personal (cuenta, domicili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4765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atos identificativos con fe pública: expedición solo a quien la ley autoriza, con verificación de identid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1432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magen y sonido: señalética de la captación, finalidad de seguridad, plazos de conservación y acceso control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810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atos sensibles: máximo resguardo, acceso restringido, tratamiento con fundamento expre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unicipio no es dueño de los datos del vecino: los guar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el ayuntamiento recabó el padrón para un programa social legítimo, puede compartir esa lista con el comité del partido gobernante en el municipio para «coordinar la entrega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unicipio no es dueño de los datos del vecino: los guar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y de datos personales en posesión de sujetos públicos exige que cada base tenga una ____ documentada y un ____ de privacidad visible; el dato que se recaba de más viola el principio de ____, y el que se comparte sin fundamento se llama divulgación ____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unicipio no es dueño de los datos del vecino: los guar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 mentalmente —o en una visita real— tres puntos de TU municipio: la ventanilla del registro civil, el tablero o página donde se publican apoyos, y el archivo de desarrollo social. En media cuartilla, responde: ¿dónde ves un dato personal expuesto sin necesidad, ¿qué aviso de privacidad falta, y qué medida de una sola línea propondrías en cabildo para cerrar el más grave de los tre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mayoría de las filtraciones municipales no son hackeos: son tableros, grupos de mensajería y fotocopias sin cand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unicipio guarda datos de vecinos como depósito con reglas, no como botín propio: se tratan con fundamento y se devuelven en confian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categorías mandan: identificativos, patrimoniales y sensibles —cada una con su nivel de resguardo y su regla de divulgación—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nalidad del trámite decide qué se recaba: lo que sobra en el formulario es una falta, no un detall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viso de privacidad es exigible en la ventanilla: informar no es cortesía, es cumpl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 y protección no se contradicen: se publica el programa, se tacha a la perso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municipio como custodio de da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eparas el dato que se publica del dato que se protege, y reconoces los cinco «sin querer» que rompen la custodia: tienes la base de la ruta. Siguiente lección: cuando el titular ejerce sus derechos o cuando el dato se fuga —ARCO y brech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lee las categorías y los principios: la mayoría de las faltas municipales de datos no son maldad —son formularios largos, tableros públicos y WhatsApp sin candado—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unicipio no es dueño de los datos del vecino: los guar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tra-r02-oa01"/>
              </a:rPr>
              <a:t><![CDATA[El padrón, el acta y la nómina: datos personales bajo custodia municip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 ARCO y brechas: cuando el dato se mueve o se fu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qué puede exigir la persona sobre sus datos en el municipio, en qué plazos, y qué hacer en las primeras horas de una filtr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2026-10-24T04:32:20Z</dcterms:created>
  <dcterms:modified xsi:type="dcterms:W3CDTF">2026-10-24T04:32:20Z</dcterms:modified>
  <dc:title>El padrón, el acta y la nómina: datos personales bajo custodia municipal</dc:title>
  <dc:description>Presentación editable del OA «El padrón, el acta y la nómina: datos personales bajo custodia municipal». Enlace: https://politica.lumbre.lat/object/sin-tra-r02-oa01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