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entanilla municipal donde una persona presenta una solicitud escrita mientras un funcionario consulta un expediente resgua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derechos ARCO son la otra mitad de la custodia: el vecino no solo confía su dato al municipio —puede exigir verlo, corregirlo, pedir que se borre o negarse a cierto uso— y el ayuntamiento tiene la obligación, con plazo,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2-oa0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QizFszuB4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2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3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4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5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6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7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8 de 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alizar por componente: los datos que leyes de archivo, contables o de fiscalización obligan a conservar se bloquean y pasan a resguardo sin otro uso; los que no tengan esa obligación se cancelan; y se entrega respuesta fundada con plazos y alca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celación es un derecho con límite legal expreso —como casi todos—: la propia ley de datos exceptúa la supresión cuando existe obligación de conservación (registro documental de ejercicio presupuestal, responsabilidades, archivo). La respuesta correcta no es ni la tijera (opción uno: destruir evidencia contable es falta, no cumplimiento) ni el candado (opción tres: «todo es inalterable» es la excusa que la ley no admite); es el bisturí: separar lo conservable en bloque —disponible solo para auditorías y jueces— de lo cancelable, y decirlo por escrito con fundamento. La opción cuatro invierte la carga: el titular no explica su derecho; el municipio ejecuta o funda su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ncelación con bloqueo: el límite de conservación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ener: suspender el envío, aislar el equipo o cuenta comprometida, cerrar el acceso que produjo la fuga → Evaluar: identificar qué datos salieron, cuántas personas afectadas y qué riesgo concreto corren → Notificar al órgano garante local en el plazo legal y a los titulares afectados cuando haya riesgo significativo → Corregir y documentar: causas, responsables, sanciones o capacitación, y el cambio de procedimiento que evita la repetición → Rendir cuentas interna y externamente: informe al cabildo con lo ocurrido y lo aprendido, sin ocultamiento ni dramat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cosmético: contener sin evaluar propaga el pánico, y evaluar sin notificar deja a los titulares expuestos mientras el municipio «estudia el caso» —la ley cuenta horas para la notificación, no semanas—. Notificar antes de contener es peor: se avisa del hueco sin cerrarlo. La corrección documentada (d) es lo que convierte el error en expediente defendible ante el garante, y el informe al cabildo (e) cierra el círculo de la rendición de cuentas: el municipio que esconde la brecha suma a la falta original la falta de honestidad —que es la que no se puede regular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tocolo de brecha: contener, evaluar, notificar, corregir, info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que los órganos garantes destapan con regularidad: la solicitud ejercida ante cualquier unidad del sujeto obligado se tiene por recibida —la carga de canalizarla internamente es del municipio, no del titular—. Sin acuse ni registro, el municipio no gana tiempo: pierde la prueba de cuándo recibió y cómo tramitó, y el silencio se resuelve en su contra en el procedimiento ante el garante. La defensa es administrativa y barata: formato único de recepción, folio con fecha, copia de acuse al solicitante y calendario de plazos —como con las solicitudes de transparencia, lo que no se registra no se puede defender—. La regla para la sindicatura: preguntar dos veces al año cuántos trámites ARCO se registraron; un municipio grande con cero trámites no es un municipio respetuoso: es un municipio invisible para sus vec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epción en cualquier unidad: el registro es carga del muni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adopta el formato único de solicitud ARCO con folio, acuse y control de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rcer acuerdo es una divulgación indebida programada: repartir hojas impresas con nombres, teléfonos y domicilios de beneficiarios a comerciantes sin consentimiento, sin fundamento y sin medida de seguridad convierte un evento de entrega en fuga masiva de datos —con responsabilidad para quien autorizó el acuerdo y para quien ejecute la lista—. Las tres buenas prácticas hermanas muestran el contraste: encargado designado (1), registro con plazos (2) y protocolo de brecha (4). Vale la pena memorizar el patrón: cuando un acuerdo «para agilizar» termina en una lista con datos personales en manos de terceros sin obligación de custodia, alguien está confundiendo eficiencia con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uerdo «ágil» que planifica una fug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el guion de 10 líneas del «protocolo de las primeras 72 horas» de TU municipio ante una brecha: quién contiene, quién evalúa, a quién se notifica —con el órgano garante y el plazo de tu estado—, cómo se avisa a los vecinos afectados y qué se informa al cabildo. Luego verifica con una pregunta incómoda: ¿ese protocolo sabe ejecutarlo alguien más que tú en la administración? Media cuartilla con el guion y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tular manda: cuatro derechos y una obligación municipal de responderlo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RCO y br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2-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2" r:id="rId1"/>
    <p:sldLayoutId id="2481835223" r:id="rId2"/>
    <p:sldLayoutId id="2481835224" r:id="rId3"/>
    <p:sldLayoutId id="24818352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d5f22244bf2fea382b1f492801945a57e3115fc625c708c1.jpg"/>
  <Relationship Id="rId3" Type="http://schemas.openxmlformats.org/officeDocument/2006/relationships/hyperlink" Target="https://politica.lumbre.lat/object/sin-tra-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media-5946e5a5a22.png"/>
  <Relationship Id="rId3" Type="http://schemas.openxmlformats.org/officeDocument/2006/relationships/hyperlink" Target="https://politica.lumbre.lat/object/sin-tra-r02-oa02" TargetMode="External"/>
  <Relationship Id="rId4" Type="http://schemas.openxmlformats.org/officeDocument/2006/relationships/hyperlink" Target="https://politica.lumbre.lat/object/sin-tra-r02-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QizFszuB4c3.jpg"/>
  <Relationship Id="rId3" Type="http://schemas.openxmlformats.org/officeDocument/2006/relationships/hyperlink" Target="https://politica.lumbre.lat/object/sin-tra-r02-oa02" TargetMode="External"/>
  <Relationship Id="rId4" Type="http://schemas.openxmlformats.org/officeDocument/2006/relationships/hyperlink" Target="https://www.youtube.com/watch?v=IQizFszuB4c" TargetMode="External"/>
  <Relationship Id="rId5" Type="http://schemas.openxmlformats.org/officeDocument/2006/relationships/hyperlink" Target="https://www.youtube.com/watch?v=IQizFszuB4c"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2-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ech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re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e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g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s derechos que la persona puede ejercer sobre sus datos en poder del municipio —acceso, rectificación, cancelación y oposición—, sus plazos y límites, y definir el protocolo de reacción ante una brecha de seguridad: contener, evaluar, notificar y correg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scenarios ponen a prueba la custodia municipal de datos: cuando el vecino ejerce sus derechos ARCO y el municipio debe responder en plazo, y cuando el dato se fuga sin que nadie lo autorice. Esta lección explica cómo se tramita lo primero sin improvisar y cómo se enfrentan las primeras horas de lo segundo: contención, evaluación de daño, notificación al órgano garante y a los afectados, y la corrección que evita la repetición.]]></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rechos ARCO · brecha de seguridad · protección de datos · órgano garante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a:t>
            </a:r>
          </a:p>
        </p:txBody>
      </p:sp>
      <p:pic>
        <p:nvPicPr>
          <p:cNvPr id="3" name="" descr="Ventanilla municipal donde una persona presenta una solicitud escrita mientras un funcionario consulta un expediente resguardado">
            <a:hlinkClick r:id="rId3" tooltip="Ventanilla municipal donde una persona presenta una solicitud escrita mientras un funcionario consulta un expediente resguardado"/>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derechos ARCO son la otra mitad de la custodia: el vecino no solo confía su dato al municipio —puede exigir verlo, corregirlo, pedir que se borre o negarse a cierto uso— y el ayuntamiento tiene la obligación, con plazo, de respond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tra-r02-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029200"/>
          <a:chOff x="514350" y="247650"/>
          <a:chExt cx="8629650" cy="50292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e decimos cómo ejercer tus derechos ARCO]]></a:t>
            </a:r>
          </a:p>
        </p:txBody>
      </p:sp>
      <p:sp>
        <p:nvSpPr>
          <p:cNvPr id="10" name=""/>
          <p:cNvSpPr txBox="1"/>
          <p:nvPr/>
        </p:nvSpPr>
        <p:spPr>
          <a:xfrm>
            <a:off x="4362450" y="2362200"/>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l órgano garante nacional de transparencia y protección de datos). Explica los derechos ARCO desde la perspectiva del titular. Lumbre no aloja ni controla el contenido enlazado.]]></a:t>
            </a:r>
          </a:p>
        </p:txBody>
      </p:sp>
      <p:sp>
        <p:nvSpPr>
          <p:cNvPr id="11" name=""/>
          <p:cNvSpPr txBox="1"/>
          <p:nvPr/>
        </p:nvSpPr>
        <p:spPr>
          <a:xfrm>
            <a:off x="4362450" y="47339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n\n]]></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éstr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n\n]]></a:t>
            </a:r>
            <a:r>
              <a:rPr lang="en-US" b="1" strike="noStrike" sz="2100" spc="0" u="none" cap="none">
                <a:solidFill>
                  <a:srgbClr val="1B2438">
                    <a:alpha val="100000"/>
                  </a:srgbClr>
                </a:solidFill>
                <a:latin typeface="Calibri"/>
              </a:rPr>
              <a:t><![CDA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tific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íg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n\n]]></a:t>
            </a:r>
            <a:r>
              <a:rPr lang="en-US" b="1" strike="noStrike" sz="2100" spc="0" u="none" cap="none">
                <a:solidFill>
                  <a:srgbClr val="1B2438">
                    <a:alpha val="100000"/>
                  </a:srgbClr>
                </a:solidFill>
                <a:latin typeface="Calibri"/>
              </a:rPr>
              <a:t><![CDATA[C]]></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cel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órr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ó—.\n\n]]></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lóg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oluc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redi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recha de seguridad: las primeras 72 horas del municipi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r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trav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ptop]]></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ó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v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vo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e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k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o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ene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is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g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alu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micil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itucion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tific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órg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a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rí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tular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fec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e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li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nific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u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l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rregi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u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aci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e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éc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z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un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or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letí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unf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en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pl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nta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c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n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tific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ul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s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tular manda: cuatro derechos y una obligación municipal de responderl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iudadana ejerce su derecho de cancelación sobre sus datos del padrón de un programa concluido hace un año. Tesorería opina que «no se puede borrar nada». La respuesta municipal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orrar todo de inmediato en todas las bases y copias: el derecho de cancelación no admite condici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alizar por componente: los datos que leyes de archivo, contables o de fiscalización obligan a conservar se bloquean y pasan a resguardo sin otro uso; los que no tengan esa obligación se cancelan; y se entrega respuesta fundada con plazos y alcances]]></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la cancelación en bloque: los datos públicos municipales son inalterables por ley]]></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la ciudadana que justifique por qué quiere borrar sus datos antes de darle trám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tular manda: cuatro derechos y una obligación municipal de responderl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acciones de las primeras horas ante una brecha de seguridad —la nómina municipal completa se envió por error a un dominio extern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aluar: identificar qué datos salieron, cuántas personas afectadas y qué riesgo concreto corren]]></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ificar al órgano garante local en el plazo legal y a los titulares afectados cuando haya riesgo significativ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y documentar: causas, responsables, sanciones o capacitación, y el cambio de procedimiento que evita la repeti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ndir cuentas interna y externamente: informe al cabildo con lo ocurrido y lo aprendido, sin ocultamiento ni dramatism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ner: suspender el envío, aislar el equipo o cuenta comprometida, cerrar el acceso que produjo la fug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tular manda: cuatro derechos y una obligación municipal de responderl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solicitud de derechos ARCO llega a cualquier ventanilla del municipio y nadie la registra, el plazo de respuesta simplemente no empieza a corr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tular manda: cuatro derechos y una obligación municipal de responderl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 de una sesión de trabajo sobre protección de datos registra cuatro acuerdos. Uno es una bomba de cumplimiento: encuéntrala:]]></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designa por oficio al encargado municipal de protección de datos personales, con adscripción y reporte a la unidad de transparencia.»]]></a:t>
            </a:r>
          </a:p>
        </p:txBody>
      </p:sp>
      <p:sp>
        <p:nvSpPr>
          <p:cNvPr id="10" name=""/>
          <p:cNvSpPr txBox="1"/>
          <p:nvPr/>
        </p:nvSpPr>
        <p:spPr>
          <a:xfrm>
            <a:off x="628650" y="36385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dopta el formato único de solicitud ARCO con folio, acuse y control de plaz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agilizar la atención, los datos de contacto de los beneficiarios se compartirán con las tiendas participantes mediante lista impresa en el evento de entrega.»]]></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protocoliza la ruta de contención, evaluación, notificación y corrección ante brechas de segurid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tular manda: cuatro derechos y una obligación municipal de responderlo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el guion de 10 líneas del «protocolo de las primeras 72 horas» de TU municipio ante una brecha: quién contiene, quién evalúa, a quién se notifica —con el órgano garante y el plazo de tu estado—, cómo se avisa a los vecinos afectados y qué se informa al cabildo. Luego verifica con una pregunta incómoda: ¿ese protocolo sabe ejecutarlo alguien más que tú en la administración? Media cuartilla con el guion y la respues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protocolo que solo vive en la cabeza del síndico no es protocolo: es su turno de guardi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O son derechos del titular con plazo municipal de respuesta: acceso, rectificación, cancelación y opos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ncelación tiene límite legal: lo que la ley obliga a conservar se bloquea y archiva, no se destruye.]]></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olicitud recibida en cualquier ventanilla obliga al municipio: sin registro, la prueba de haber respondido es imposibl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brecha: contener, evaluar, notificar al garante y a los afectados, corregir documentado e informar al cabil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O y transparencia son puertas distintas: el dato propio se ejerce por la ley de datos; lo público, por la de acce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RCO y brech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responder un ejercicio ARCO en plazo y fundado, y tienes el orden de las primeras 72 horas ante una brecha: la custodia municipal dejó de ser teórica. Siguiente ruta: rendición de cuentas —del dato protegido a la cuenta públic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os cuatro derechos y el protocolo: cancelación sin bisturí destruye evidencia, y brecha sin notificación agrava la falta original con oculta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tular manda: cuatro derechos y una obligación municipal de responder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2-oa02"/>
              </a:rPr>
              <a:t><![CDATA[Derechos ARCO y brechas: cuando el dato se mueve o se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ru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ndición de cuentas: del cabildo abierto a la respuesta al ciudadano]]></a:t>
            </a:r>
            <a:r>
              <a:rPr lang="en-US" strike="noStrike" sz="2100" spc="0" u="none" cap="none">
                <a:solidFill>
                  <a:srgbClr val="1B2438">
                    <a:alpha val="100000"/>
                  </a:srgbClr>
                </a:solidFill>
                <a:latin typeface="Calibri"/>
              </a:rPr>
              <a:t><![CDATA[ — cómo se muestra la cuenta completa, no solo el dato protegido: informes verificables, participación y la vigilancia con nombre y apelli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2026-10-24T05:15:49Z</dcterms:created>
  <dcterms:modified xsi:type="dcterms:W3CDTF">2026-10-24T05:15:49Z</dcterms:modified>
  <dc:title>Derechos ARCO y brechas: cuando el dato se mueve o se fuga</dc:title>
  <dc:description>Presentación editable del OA «Derechos ARCO y brechas: cuando el dato se mueve o se fuga». Enlace: https://politica.lumbre.lat/object/sin-tra-r02-oa02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