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antalla con tabla de indicadores de resultados junto a un informe impreso sobre mesa de sesión solem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ntre un informe y una rendición de cuentas cabe en una pregunta: ¿puede quien lo lee comprobar lo que dice? Si la respuesta es no, eran fotos co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H7Q-W000Bk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igir la versión verificable: cada cifra con su línea base del plan municipal, el costo ejecutado por finalidad, los resultados medidos —no acciones ni eventos— y el listado de lo no cumplido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500 acciones» y «120 eventos» miden actividad, no cumplimiento: el informe no dice cuántas de esas acciones estaban en el plan, cuánto costaron, qué problema resolvieron ni cuántas quedaron pendientes. La rendición de cuentas es una comparación —promesa contra resultado—, y sin línea base no hay comparación posible: cada cifra es un titular suelto. La opción uno confunde intensidad con rendición; la tres es la confesión franca del deseo de opacidad; y la cuatro, aunque conmueve, es propaganda con rostro: el testimonio acompaña al dato, nunca lo sustituye. Los testimonios con nombre y los indicadores con fuente pueden convivir en el mismo informe: lo que no puede faltar es el número que s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tividad versus cumplimiento: la línea base como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atendieron 3,000 solicitudes de servicio» → Resultado medido: cuántos casos se resolvieron, no cuántos papeles se mov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ejerció el presupuesto de manera responsable» → Gasto por finalidad con cifras comparables: el adjetivo no sustituye a la 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anzamos en el programa de agua» → Línea base y meta: sin el compromiso original no se sabe qué es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 un año histórico para el municipio» → Desviaciones explicadas: la autoproclamación no lista lo que faltó ni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firmación hueca ↔ componente de rendición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umplió el ritual, no la obligación. La rendición de cuentas es un derecho del ciudadano —arts. 1 y 6 constitucionales— y su contenido es la posibilidad de **evaluar** el ejercicio público, no la de presenciar la explicación. El informe inverificable puede ser legal en la forma y vacío en el fondo: la ley local exige «que se rinda», no «que se entienda»; y la calidad de la rendición se mide en el instrumento que nadie audita por ti —el plan municipal contra los resultados, el presupuesto ejecutado contra la función, la queja registrada contra la respuesta—. La tarea práctica del síndico es cerrar la distancia: exigir que el informe de ley venga acompañado de las tablas descargables y de la lista de incumplimientos, porque ese anexo —no la ceremonia— es la re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orma ceremonial versus contenido evalu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nea · resultados · finalidad · incump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resultados, finalidad e incumplido: la cuadrícula del informe honesto. La línea base fija la promesa; el resultado mide el cambio; la finalidad ordena el gasto; y la lista de lo incumplido es la firma de credibilidad —el informe que reconoce sus deudas es el único que alguien cree cuando presume sus log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cabulario nuclear de la rendición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último informe de gobierno de TU municipio —o el del año pasado— y hazle la prueba de los tres clics: ¿aparece el plan municipal como referencia?, ¿cada logro tiene cifra descargable y costo?, ¿existe una sola lista de lo no cumplido? Elige un compromiso del plan que te parezca más incumplido y redacta el párrafo de media cuartilla con el que ese punto **debería** aparecer en el próximo informe: meta original, resultado a la fecha, gasto ejecutado, desviación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se rinde para ser auditada, no para ser aplaudi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ue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35" r:id="rId1"/>
    <p:sldLayoutId id="2481835236" r:id="rId2"/>
    <p:sldLayoutId id="2481835237" r:id="rId3"/>
    <p:sldLayoutId id="24818352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21643a13d25581e12864f77c47e2902aca62cd1c33e61961.jpg"/>
  <Relationship Id="rId3" Type="http://schemas.openxmlformats.org/officeDocument/2006/relationships/hyperlink" Target="https://politica.lumbre.lat/object/sin-tra-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media-ebcf987f402.png"/>
  <Relationship Id="rId3" Type="http://schemas.openxmlformats.org/officeDocument/2006/relationships/hyperlink" Target="https://politica.lumbre.lat/object/sin-tra-r03-oa01" TargetMode="External"/>
  <Relationship Id="rId4" Type="http://schemas.openxmlformats.org/officeDocument/2006/relationships/hyperlink" Target="https://politica.lumbre.lat/object/sin-tra-r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H7Q-W000BkM3.jpg"/>
  <Relationship Id="rId3" Type="http://schemas.openxmlformats.org/officeDocument/2006/relationships/hyperlink" Target="https://politica.lumbre.lat/object/sin-tra-r03-oa01" TargetMode="External"/>
  <Relationship Id="rId4" Type="http://schemas.openxmlformats.org/officeDocument/2006/relationships/hyperlink" Target="https://www.youtube.com/watch?v=H7Q-W000BkM" TargetMode="External"/>
  <Relationship Id="rId5" Type="http://schemas.openxmlformats.org/officeDocument/2006/relationships/hyperlink" Target="https://www.youtube.com/watch?v=H7Q-W000BkM"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informe-propaganda de la rendición de cuentas verificable —metas contra resultados, gasto por finalidad, indicadores comparables—, y conocer los instrumentos que la ley y las buenas prácticas ponen en manos del municipio para que la cuenta pública se pueda auditar desde la butaca del veci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r cuentas no es informar que se trabajó: es permitir verificar si se cumplió. Esta lección contrasta el informe de gobierno para la foto con la rendición con números —metas originales, resultados medidos, gasto por finalidad y desviaciones explicadas—, y presenta los instrumentos municipales que la hacen posible: el informe de ley, los indicadores armonizados, la cuenta pública y los datos abiertos. Con la sindicatura como primera lectora crític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ndición de cuentas · informe de gobierno · indicadores · datos abiertos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a:t>
            </a:r>
          </a:p>
        </p:txBody>
      </p:sp>
      <p:pic>
        <p:nvPicPr>
          <p:cNvPr id="3" name="" descr="Pantalla con tabla de indicadores de resultados junto a un informe impreso sobre mesa de sesión solemne">
            <a:hlinkClick r:id="rId3" tooltip="Pantalla con tabla de indicadores de resultados junto a un informe impreso sobre mesa de sesión solemn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ntre un informe y una rendición de cuentas cabe en una pregunta: ¿puede quien lo lee comprobar lo que dice? Si la respuesta es no, eran fotos con adjetiv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tra-r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6162675"/>
          <a:chOff x="514350" y="247650"/>
          <a:chExt cx="8629650" cy="61626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esión Solemne con motivo del Segundo Informe de Gobierno Municipal de Monterrey 2024-2027]]></a:t>
            </a:r>
          </a:p>
        </p:txBody>
      </p:sp>
      <p:sp>
        <p:nvSpPr>
          <p:cNvPr id="10" name=""/>
          <p:cNvSpPr txBox="1"/>
          <p:nvPr/>
        </p:nvSpPr>
        <p:spPr>
          <a:xfrm>
            <a:off x="4362450" y="3181350"/>
            <a:ext cx="42672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l Poder Judicial del Estado de Nuevo León). Muestra la forma solemne de un informe de gobierno municipal: el formato importa, pero el contenido es lo que se puede verificar. Lumbre no aloja ni controla el contenido enlazado.]]></a:t>
            </a:r>
          </a:p>
        </p:txBody>
      </p:sp>
      <p:sp>
        <p:nvSpPr>
          <p:cNvPr id="11" name=""/>
          <p:cNvSpPr txBox="1"/>
          <p:nvPr/>
        </p:nvSpPr>
        <p:spPr>
          <a:xfrm>
            <a:off x="4362450" y="58674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ionar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ude.\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i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em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gir:\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vimen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vimen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o—.\n\n]]></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on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C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a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n\n]]></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i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í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i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tres clics: rendición legible para el vecin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á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ta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metió]]></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yunta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arrol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b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c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sig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umpl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e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u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u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l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dic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ab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arga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aposi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grafi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ie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n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ca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mon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s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ver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art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il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en]]></a:t>
            </a:r>
            <a:r>
              <a:rPr lang="en-US" strike="noStrike" sz="2100" spc="0" u="none" cap="none">
                <a:solidFill>
                  <a:srgbClr val="1B2438">
                    <a:alpha val="100000"/>
                  </a:srgbClr>
                </a:solidFill>
                <a:latin typeface="Calibri"/>
              </a:rPr>
              <a:t><![CDAT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se rinde para ser auditada, no para ser aplaudid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proyecto de informe de gobierno, Comunicación Social propone: «10 meses de resultados: más de 500 acciones realizadas, 120 eventos, 40 obras iniciadas y la mejor época de progreso para el municipio». Como síndico, la observación que debe imponerse es:]]></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robarlo: es un balance honesto de una gestión inten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igir la versión verificable: cada cifra con su línea base del plan municipal, el costo ejecutado por finalidad, los resultados medidos —no acciones ni eventos— y el listado de lo no cumplido con responsable y fech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ucir el número de cifras: entre menos números, menos posibilidades de error y de cuestionamiento]]></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las cifras por testimonios de vecinos beneficiados: la evidencia cualitativa es más cerc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se rinde para ser auditada, no para ser aplaudi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firmación de un informe municipal con el componente de rendición verificable que le fal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atendieron 3,000 solicitudes de servici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ejerció el presupuesto de manera responsabl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vanzamos en el programa de agu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ue un año histórico para el municip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asto por finalidad con cifras comparables: el adjetivo no sustituye a la conciliación]]></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ínea base y meta: sin el compromiso original no se sabe qué es «avanzar»]]></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viaciones explicadas: la autoproclamación no lista lo que faltó ni quién responde]]></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ultado medido: cuántos casos se resolvieron, no cuántos papeles se movie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se rinde para ser auditada, no para ser aplaudi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unicipio que cumple el formato ceremonial del informe de gobierno —sesión, convocatoria, documento impreso— está rindiendo cuentas aunque sus cifras no puedan verificars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se rinde para ser auditada, no para ser aplaudid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ndición verificable parte de la ____ base del plan municipal, mide ____ y no actividades, reporta el gasto por ____ con la contabilidad armonizada, y cierra listando lo ____ con responsable y fec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se rinde para ser auditada, no para ser aplaudid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for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ie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c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are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e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g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f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arg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mplido?]]></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omi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ez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umpl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árraf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o]]></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be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arec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óx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for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ig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cu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vi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onsable.]]></a:t>
            </a:r>
          </a:p>
        </p:txBody>
      </p:sp>
      <p:sp>
        <p:nvSpPr>
          <p:cNvPr id="8" name=""/>
          <p:cNvSpPr txBox="1"/>
          <p:nvPr/>
        </p:nvSpPr>
        <p:spPr>
          <a:xfrm>
            <a:off x="514350" y="1676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árrafo te sale con un «no hay datos», ese es el primer hallazgo de tu gestión: la rendición empieza antes del informe.]]></a:t>
            </a:r>
          </a:p>
        </p:txBody>
      </p:sp>
      <p:sp>
        <p:nvSpPr>
          <p:cNvPr id="9" name=""/>
          <p:cNvSpPr txBox="1"/>
          <p:nvPr/>
        </p:nvSpPr>
        <p:spPr>
          <a:xfrm>
            <a:off x="514350" y="23812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r cuentas es permitir evaluar: el ciudadano con derecho a la información es el destinatario, no el aplau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mponentes de la rendición verificable: línea base, resultados, gasto por finalidad y desviaciones explic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sin números audibles es folleto: la prueba de los tres clics lo dela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abiertos cierran el círculo: habilitar que le rindan cuentas a uno es tan valioso como rendirl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pierna de la rendición es la respuesta: registro de peticiones con folio, plazo y segui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uentas verific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l informe-folleto de la rendición con números y conoces sus cuatro componentes: te falta la última pieza —el escenario donde el ciudadano ejerce el derecho a preguntar: el cabildo abierto y la contraloría social—.]]></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os cuatro componentes y la prueba de los tres clics: sin línea base no hay cuenta; sin desviaciones explicadas no hay honestidad; sin formato descargable no hay lect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se rinde para ser auditada, no para ser aplaud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1"/>
              </a:rPr>
              <a:t><![CDATA[Rendir cuentas verificables: del informe para la foto al informe con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lec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bildo abierto y contraloría social: la vigilancia con nombre y apellidos]]></a:t>
            </a:r>
            <a:r>
              <a:rPr lang="en-US" strike="noStrike" sz="2100" spc="0" u="none" cap="none">
                <a:solidFill>
                  <a:srgbClr val="1B2438">
                    <a:alpha val="100000"/>
                  </a:srgbClr>
                </a:solidFill>
                <a:latin typeface="Calibri"/>
              </a:rPr>
              <a:t><![CDATA[ — cómo se abre la sesión al vecino sin convertir el acto en mitin, y cómo la contraloría social se vuelve el aliado del síndico en lugar de su fiscal improvis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2026-10-24T05:16:02Z</dcterms:created>
  <dcterms:modified xsi:type="dcterms:W3CDTF">2026-10-24T05:16:02Z</dcterms:modified>
  <dc:title>Rendir cuentas verificables: del informe para la foto al informe con números</dc:title>
  <dc:description>Presentación editable del OA «Rendir cuentas verificables: del informe para la foto al informe con números». Enlace: https://politica.lumbre.lat/object/sin-tra-r03-oa01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