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com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cedimiento correcto: la pregunta antes de firmar» (2 de 7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cedimiento correcto: la pregunta antes de firmar» (3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cedimiento correcto: la pregunta antes de firmar» (4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cedimiento correcto: la pregunta antes de firmar» (5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cedimiento correcto: la pregunta antes de firmar» (6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cedimiento correcto: la pregunta antes de firmar» (7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com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scala de procedimiento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icitación pública: el monto total del requerimiento (2.64 millones) supera el umbral de 500 000, y las 120 laptops constituyen un solo requerimiento homogéneo de una misma 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ocedimiento se determina por el **monto total del requerimiento**, no por el unitario ni por «cuantas partes tenga la entrega». 120 laptops del mismo modelo, mismas especificaciones, mismo periodo y misma partida = UN requerimiento de 2.64 millones que supera el umbral. Dividir en cuatro lotes de 660 000 (opción tres) es fraccionar para evadir la licitación (cada lote aún supera el umbral; pero si fueran de 125 000 la tentación de dividir sería peor). La adjudicación directa (opción uno y cuatro) solo aplica por debajo del umbral o con supuesto del art. 42 (emergencia, proveedor único justificado). Un convenio marco no elimina la obligación de licitar si la naturaleza y el monto lo exigen: solo simplifica condiciones contractu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unidad de medida es el requerimiento, no la pieza. Fraccionar = falta grave (LGRA art. 53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aboración de la requisición y definición de especificaciones por el área usuaria → Publicación de la convocatoria en CompraNet y en la oficina de la dependencia → Junta de aclaraciones y visita a la ubicación (si aplica obra) → Presentación y apertura de proposiciones económicas y técnicas → Dictamen de adjudicación, fallo y firma del contr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inco etapas secuenciales: de la necesidad interna al contrato firm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Una licitación desierta significa que **no hubo proposición que cumpliera las bases de forma completa**. En ese escenario: ① se puede reponer la licitación con bases ajustadas, o ② si es demostrable que no existe otro proveedor en el mercado (dictamen técnico del área usuaria), justificar una adjudicación directa por proveedor único. Pero adjudicar a quien NO cumplió las bases es, simplemente, contratar sin procedimiento válido: la falta grave se configura igual que si nunca se hubiera licitado. La auditoría verifica: «Si la licitación quedó desierta por no conformidad, ¿por qué adjudicas a la propuesta no conforme?» — respuesta sin fundamento = pliego de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ASSP art. 45: licitación desierta permite adjudicar a la propuesta válida más favorable, pero si NO existe propuesta válida, se repone el procedimiento o se justifica directa por inexistencia de mercado —no se puede adjudicar a una propuesta incompleta o no confor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e trata de un servicio de mantenimiento a un equipo del que solo el fabricante cuenta con derechos de propiedad intelectual y la alternativa generica invalidaría la garantí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ercera línea es la trampa. «Ya nos ha dado buen servicio» y «el área lo conoce» son criterios de conveniencia subjetiva, **no supuestos legales del art. 42**. El fundamento de la adjudicación directa debe invocar uno de los cinco supuestos cerrados: monto, emergencia, propiedad intelectual o exclusividad tecnológica, desierta previa, o secreto. El argumento de «confianza» o «familiaridad» es la puerta por donde entra el dedazo y la auditoría lo detecta al instante: el acta del comité dirá «¿qué fundamento de la ley se invoca?» y la respuesta «ya lo conocemos» es un auto-reconocimiento de falta. Las otras tres líneas describen supuestos válidos (monto, exclusivo, emergenci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t. 42 LAASSP: el supuesto de «conocimiento y agilidad» no existe; solo proceden monto, emergencia, proveedor único, desierta o secreto. Familiaridad no es funda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dentifica un trámite de contratación que hayas gestionado o visto gestionar en tu dependencia. ¿Qué procedimiento se usó? ¿El monto total del requerimiento era correcto o se fraccionó? ¿La justificación de adjudicación directa o invitación restringida invocó un supuesto legal específico? Si no encuentras la justificación escrita, esa es tu señal: pregúntale al área de adquisiciones o reporta la omisión al OI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com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cedimiento correcto: la pregunta antes de firm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umbrales y proced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com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624" r:id="rId1"/>
    <p:sldLayoutId id="2481846625" r:id="rId2"/>
    <p:sldLayoutId id="2481846626" r:id="rId3"/>
    <p:sldLayoutId id="248184662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789df2c5c11b4a170a905629794b9ac7095e4f6407ac2e11.jpg"/>
  <Relationship Id="rId3" Type="http://schemas.openxmlformats.org/officeDocument/2006/relationships/hyperlink" Target="https://politica.lumbre.lat/object/svp-com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Cuá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ci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mbra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cepcion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com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os tipos de procedimiento de contratación según la LAASSP y la Ley de Obras Públicas, identificar umbrales de monto que obligan licitación pública y las excepciones legales a la licitación, y reconocer cuándo un procedimiento «directo» es legítimo y cuándo constituye fraccionamien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que más funcionarios ha inhabilitado no es «¿robaste?», sino «¿por qué no licitaste?». Los umbrales, las excepciones y la prohibición de fraccionar son el suelo de la contratación pública. Esta lección te da el mapa completo de procedimientos —licitación, invitación, adjudicación directa— con sus montos, plazos y los tres errores que la auditoría persigu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tratación · licitación · LAASSP · umbrales · fracciona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tad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ASS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①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-4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ASSP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aul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n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si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-3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NG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ASSP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e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0-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r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r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ñ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D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ASSP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er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sa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dic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cnolog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907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907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accionar: el error que convierte una compra rutinaria en falta grav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b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tir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ued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dic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n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últip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mogé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e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ndicion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r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ASSP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mpe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»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o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djud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ocado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EF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ASSP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4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m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o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cala de procedimient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menor a mayor monto: adjudicación directa (excepción), invitación restringida (tres proveedores) y licitación pública (convocatoria abiert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caminos de la contratación. A la izquierda: adjudicación directa, solo con fundamento en un supuesto del art. 42. Al centro: invitación, mínimo tres proveedores reales. A la derecha: licitación, default para montos al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838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 menor o excep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181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 medi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cala de procedimient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 alto / defaul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cedimiento correcto: la pregunta antes de fir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efe de recursos humanos necesita renovar las laptops de 120 empleados. El monto estimado por cada una es 22 000 pesos y existe una partida autorizada de 2.64 millones. El umbral de licitación pública en la dependencia es 500 000 pesos. ¿Cuál es el procedimiento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djudicación directa: el monto unitario por laptop (22 000) está muy por debajo del umbr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icitación pública: el monto total del requerimiento (2.64 millones) supera el umbral de 500 000, y las 120 laptops constituyen un solo requerimiento homogéneo de una misma parti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vitación restringida: se divide en cuatro lotes de 30 laptops cada uno, cada lote por debajo del umbr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djudicación directa con justificación: el proveedor de la dependencia ya tiene convenio marco y no hace falta competi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cedimiento correcto: la pregunta antes de fir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etapas del procedimiento de licitación pública según la LAASSP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blicación de la convocatoria en CompraNet y en la oficina de la depend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Junta de aclaraciones y visita a la ubicación (si aplica obr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esentación y apertura de proposiciones económicas y técnic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ictamen de adjudicación, fallo y firma del contrat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aboración de la requisición y definición de especificaciones por el área usuari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cedimiento correcto: la pregunta antes de fir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icitación pública queda desierta porque ningún proveedor cumplió las bases, la dependencia puede declarar la adjudicación directa a favor del único postor que se presentó, aunque su propuesta fuera incompl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cedimiento correcto: la pregunta antes de fir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rvidor redacta una justificación de adjudicación directa. Una de las cuatro razones que da NO es un supuesto legal del art. 42 LAASSP. Encuéntr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requerimiento es de 180 000 pesos, por debajo del umbral de licitación establecido en el programa anual de compras de la dependenci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6385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e trata de un servicio de mantenimiento a un equipo del que solo el fabricante cuenta con derechos de propiedad intelectual y la alternativa generica invalidaría la garantía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proveedor con el que se contratará ya nos ha dado buen servicio en los últimos tres años y el área lo conoce, lo que agilizaría la entreg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22098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adquisición es urgente por una contingencia: la sala de servidores se inundó y se requiere equipo de repuesto antes de 48 horas para restablecer el servicio público de atención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cedimiento correcto: la pregunta antes de fir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un trámite de contratación que hayas gestionado o visto gestionar en tu dependencia. ¿Qué procedimiento se usó? ¿El monto total del requerimiento era correcto o se fraccionó? ¿La justificación de adjudicación directa o invitación restringida invocó un supuesto legal específico? Si no encuentras la justificación escrita, esa es tu señal: pregúntale al área de adquisiciones o reporta la omisión al OIC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procedimiento lo eligió «el que conoce» y no la ley, tienes una falta en pot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citación pública es el default: todo requerimiento arriba del umbral anual se licita, salvo supuesto expreso de excep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vitación restringida exige mínimo tres proveedores distintos y reales; «tres empresas» que son un mismo grupo es invitación amañ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djudicación directa solo procede en cinco supuestos tasados del art. 42 LAASSP, con dictamen escri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r un requerimiento homogéneo en piezas menores al umbral constituye falta grave (LGRA art. 53)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cedimiento se define antes de contratar, con requisición, autorización presupuestal y designación con fundament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umbrales y procedimien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los tres procedimientos, conoces cuándo aplica la directa y por qué el fraccionamiento es falta grave. La siguiente lección profundiza en los elementos del contra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os cinco supuestos del art. 42 LAASSP y la regla: procedimiento se mide por monto TOTAL del requerimiento, no unitari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cedimiento correcto: la pregunta antes de firm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1-oa01"/>
              </a:rPr>
              <a:t><![CDATA[¿Cuándo hay que licitar y cuándo no: umbrales y excep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procedimiento correcto es el primer acto de defensa: si el «qué tipo de compra» está bien fundado, el resto del proceso (bases, fallo, contrato) se sostiene. La siguiente lección desciende al contrato en sí: qué cláusulas son obligatorias, cuándo una modificatoria es legítima y por qué «firmar el contrato» significa aceptar responsabilidad personal sobre la ejecu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2026-10-24T08:25:51Z</dcterms:created>
  <dcterms:modified xsi:type="dcterms:W3CDTF">2026-10-24T08:25:51Z</dcterms:modified>
  <dc:title>¿Cuándo hay que licitar y cuándo no: umbrales y excepciones</dc:title>
  <dc:description>Presentación editable del OA «¿Cuándo hay que licitar y cuándo no: umbrales y excepciones». Enlace: https://politica.lumbre.lat/object/svp-com-r01-oa01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