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vp-com-r02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com-r02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ontrato se gana en la licitación y se pierde en la ejecución» (2 de 6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ontrato se gana en la licitación y se pierde en la ejecución» (3 de 6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ontrato se gana en la licitación y se pierde en la ejecución» (4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ontrato se gana en la licitación y se pierde en la ejecución» (5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ontrato se gana en la licitación y se pierde en la ejecución» (6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utorizas solo el 35% verificado; el material acopiado no es avance físico ejecutado salvo que el contrato especifique y esté debidamente inventariado, resguardado y asegurado a nombre de la depend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gla contractual es clara: se paga avance ejecutado, no «material en el predio». Autorizar sobre el avance real (opción uno) constituye pago irregular. Negar todo (opción tres) es desproporcionado: el 35% SÍ se verificó y hay derecho a pago. La carta compromiso (opción cuatro) no sustituye la ejecución. Solo si el contrato contempla expresamente que «el material acopiado, inventariado y con póliza de seguro a nombre de la dependencia, es pagadero como avance» (que es la excepción, no la regla), se puede autorizar parcialmente. Tu responsabilidad: firmar la estimación con el % real verificado en campo y dejar nota de la discrepa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upervisión = verificar avance FÍSICO EJECUTADO. Material en sitio no es avance salvo contrato expreso + inventario + resguardo + segu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com-r02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Estimación sin avance → Visita física con cinta métrica, croquis y fotos fechadas vs. % report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costo → Comparación de unitarios contra CAPCE/mercado/CompraNet históri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 fantasma → Verificación en campo: GPS, georreferenciación vs. ubicación del contra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epción sin documento → Solicitud de acta de recepción: si no existe, el pago es irregul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uatro vicios, cuatro técnicas: campo, comparativo, geolocalización y exped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com-r02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Relacionar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El supervisor **debe** verificar: esa es exactamente la razón por la que existe la figura. El avance «validado por el director responsable del contratista» es una declaración de parte: no tiene validez como evidencia de cumplimiento para el servidor público. Si el supervisor no va, no mide y no documenta, es responsable por omisión (art. 48 LGRA) de cualquier sobrepago. La ley no distingue: supervisar implica verificar, verificar implica constatar en el lugar o con evidencia propia. «Yo confié en el documento» es la frase que más sanciones confir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GRA art. 49: el supervisor debe «verificar y documentar el cumplimiento del contrato». Un documento del contratista no sustituye la verificación del servidor públ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com-r02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La segunda estimación (mes 2) se autorizó al 60% acumulativo; el avance real en sitio es 38%, pero se consideró el material de acero estructural acopiado sin inventario ni seguro a nombre de la dependencia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segunda línea describe un pago al 60% cuando el avance real es 38%. El material acopiado sin inventario ni seguro no es avance ejecutable: no se incorporó a la obra, no está a nombre de la dependencia, se puede robar. El supervisor que firmó esa estimación pagó 660 000 pesos por sobreavance. En auditoría, la ASF encuentra: estimación firmada al 60%, evidencia fotográfica que muestra 38%, y la respuesta «el residente lo certificó» no exime: el supervisor debió verificar. Las otras tres líneas describen una ejecución correcta: primera (avance verificado y autorizado), tercera (visita conjunta con fotos), cuarta (cierre con acta y garantía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utorizar un % mayor al verificado (60% vs 38%) es pago irregular: el supervisor que firma sin soporte de avance paga sobre un documento no acredi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com-r02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Detective de errores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Si eres supervisor o validas pagos: selecciona la última estimación o entrega de servicio que firmaste. ¿Tienes evidencia de campo propia: fotos, mediciones, lista de verificación? Si no, arma una bitácora de verificación para la próxima: visita + fotografía + medición + nota de avance real + firma con fecha. ¿Qué cambiarías de tu práctica actual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vp-com-r02-oa02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flexión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ontrato se gana en la licitación y se pierde en la ejecución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ejecución y verific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vp-com-r02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9234" r:id="rId1"/>
    <p:sldLayoutId id="2481849235" r:id="rId2"/>
    <p:sldLayoutId id="2481849236" r:id="rId3"/>
    <p:sldLayoutId id="248184923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1756f75070dcb787d77f679b0cf1f9d60e31577d28e593ff1.jpg"/>
  <Relationship Id="rId3" Type="http://schemas.openxmlformats.org/officeDocument/2006/relationships/hyperlink" Target="https://politica.lumbre.lat/object/svp-com-r02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2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2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2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2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2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2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2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2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2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2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2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2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2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2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2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2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2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2-oa02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2-oa02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2-oa02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com-r02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imaciones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brecost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eg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ditorí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cuentr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svp-com-r02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2-oa02"/>
              </a:rPr>
              <a:t><![CDATA[Estimaciones, sobrecostos y entrega sin acta: la auditoría los encuent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ender cómo la auditoría detecta irregularidades en la ejecución del contrato —estimaciones sin avance, sobrecostos por sobreprecio, obras «concluidas» sin acta de recepción— y por qué constituyen falta grav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2-oa02"/>
              </a:rPr>
              <a:t><![CDATA[Estimaciones, sobrecostos y entrega sin acta: la auditoría los encuent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ntrato perfectamente licitado se puede pudrir en la ejecución: se paga una estimación al 80% cuando el avance real es 40%, se reciben obras que no existen o se sobreponen precios de mercado. La auditoría cruza: fotos fechadas vs. estimaciones, catálogo de conceptos vs. mercado, acta de recepción vs. visita física. Esta lección te enseña a verificar antes de pag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stimación · sobrecosto · recepción · supervisión · auditorí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ntrato se gana en la licitación y se pierde en la ejecución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2-oa02"/>
              </a:rPr>
              <a:t><![CDATA[Estimaciones, sobrecostos y entrega sin acta: la auditoría los encuent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lojan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a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s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ci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n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pre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álo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p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t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5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ntrato se gana en la licitación y se pierde en la ejecución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2-oa02"/>
              </a:rPr>
              <a:t><![CDATA[Estimaciones, sobrecostos y entrega sin acta: la auditoría los encuent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APCE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tiz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—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ep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vis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isto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iqui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ep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gráfic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red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iste?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e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ó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ep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s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ntrato se gana en la licitación y se pierde en la ejecución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2-oa02"/>
              </a:rPr>
              <a:t><![CDATA[Estimaciones, sobrecostos y entrega sin acta: la auditoría los encuent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gla de oro del superviso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an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si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er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ZA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utoriz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on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óxi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ente»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ulariz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F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vis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rt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9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GR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ocument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i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ntrato se gana en la licitación y se pierde en la ejecución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2-oa02"/>
              </a:rPr>
              <a:t><![CDATA[Estimaciones, sobrecostos y entrega sin acta: la auditoría los encuent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6478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6478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es»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r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a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e»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IC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avanc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ati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j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ntrato se gana en la licitación y se pierde en la ejecución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2-oa02"/>
              </a:rPr>
              <a:t><![CDATA[Estimaciones, sobrecostos y entrega sin acta: la auditoría los encuent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\n\n①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álo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p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u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ro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lock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insta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dráu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d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ect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b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ldí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graf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localizada.\n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co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jud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ntrato se gana en la licitación y se pierde en la ejecución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2-oa02"/>
              </a:rPr>
              <a:t><![CDATA[Estimaciones, sobrecostos y entrega sin acta: la auditoría los encuent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tiz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álo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obra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Ne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óric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pre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>15%]]>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llazgo.\n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e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e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rt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ASSP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p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gráf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pl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rant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lt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men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e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álid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2-oa02"/>
              </a:rPr>
              <a:t><![CDATA[Estimaciones, sobrecostos y entrega sin acta: la auditoría los encuent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ontrato se gana en la licitación y se pierde en la ejecu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egunda estimación de una obra de 3 millones reporta 60% de avance físico (1.8 millones) y solicita pago. Como supervisor de campo, tu verificación arroja un avance real de 35% (1.05 millones). El residente te dice: «el 25% restante es material acopiado en sitio». ¿Qué hac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305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utorizas el 60% porque el material «está en el terreno» y forma parte del avance contractua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2-oa02"/>
              </a:rPr>
              <a:t><![CDATA[Estimaciones, sobrecostos y entrega sin acta: la auditoría los encuent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utorizas solo el 35% verificado; el material acopiado no es avance físico ejecutado salvo que el contrato especifique y esté debidamente inventariado, resguardado y asegurado a nombre de la dependenci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No autorizas ninguna: la discrepancia es señal de fraude y debes denunciar antes de firm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38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utorizas el 60% pero pides una carta compromiso del contratista para regularizar el material acopiad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2-oa02"/>
              </a:rPr>
              <a:t><![CDATA[Estimaciones, sobrecostos y entrega sin acta: la auditoría los encuent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ontrato se gana en la licitación y se pierde en la ejecu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el vicio de ejecución con la técnica de auditoría que lo det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stimación sin avanc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Sobrecos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Obra fantasm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Recepción sin document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2-oa02"/>
              </a:rPr>
              <a:t><![CDATA[Estimaciones, sobrecostos y entrega sin acta: la auditoría los encuent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4954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mparación de unitarios contra CAPCE/mercado/CompraNet históric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1621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Verificación en campo: GPS, georreferenciación vs. ubicación del contra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8289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olicitud de acta de recepción: si no existe, el pago es irregul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1813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Visita física con cinta métrica, croquis y fotos fechadas vs. % reportad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2-oa02"/>
              </a:rPr>
              <a:t><![CDATA[Estimaciones, sobrecostos y entrega sin acta: la auditoría los encuent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ontrato se gana en la licitación y se pierde en la ejecu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contrato dice que se paga por «porcentaje de avance» y el contratista presenta un porcentaje validado por su director responsable, el supervisor puede firmar sin visita de campo porque el documento técnico lo respal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62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2-oa02"/>
              </a:rPr>
              <a:t><![CDATA[Estimaciones, sobrecostos y entrega sin acta: la auditoría los encuent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ontrato se gana en la licitación y se pierde en la ejecu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informe de estimación de obra contiene cuatro párrafos. Uno tiene un error de supervisión que constituye falta. Encuéntral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La primera estimación (mes 1) se autorizó al 15% conforme a avance verificado: demolición completa y trazos de cimentación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La segunda estimación (mes 2) se autorizó al 60% acumulativo; el avance real en sitio es 38%, pero se consideró el material de acero estructural acopiado sin inventario ni seguro a nombre de la dependencia.»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2-oa02"/>
              </a:rPr>
              <a:t><![CDATA[Estimaciones, sobrecostos y entrega sin acta: la auditoría los encuent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La tercera estimación (mes 3) se autorizó al 85% acumulativo con visita conjunta supervisor-residente y fotografías georreferenciadas como evidencia de avance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2209800"/>
            <a:ext cx="80010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La cuarta estimación (mes 4) se autorizó al 100%, con acta de recepción firmada por el comité de recepción, lista de verificación sin observaciones y ampliación de garantía por vicios ocultos a 12 meses.»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2-oa02"/>
              </a:rPr>
              <a:t><![CDATA[Estimaciones, sobrecostos y entrega sin acta: la auditoría los encuent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ontrato se gana en la licitación y se pierde en la ejecu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res supervisor o validas pagos: selecciona la última estimación o entrega de servicio que firmaste. ¿Tienes evidencia de campo propia: fotos, mediciones, lista de verificación? Si no, arma una bitácora de verificación para la próxima: visita + fotografía + medición + nota de avance real + firma con fecha. ¿Qué cambiarías de tu práctica actual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7338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Tu firma vale tanto como la evidencia que la respalda; sin evidencia, es una firma en blanc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2-oa02"/>
              </a:rPr>
              <a:t><![CDATA[Estimaciones, sobrecostos y entrega sin acta: la auditoría los encuent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ntrato se gana en la licitación y se pierde en la ejecu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2-oa02"/>
              </a:rPr>
              <a:t><![CDATA[Estimaciones, sobrecostos y entrega sin acta: la auditoría los encuent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jecución del contrato es la fase de mayor riesgo: se paga antes de verificar o se recibe sin ac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estimación al % reportado por el contratista sin verificación física del servidor es falta de omis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obrecosto se detecta comparando unitarios contra CAPCE, mercado o CompraNet histórico (umbral de atención: >15%).]]>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cepción exige acta firmada por el comité, lista de verificación, evidencia fotográfica, resolución de observaciones y garantía de vicios oculto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ntrato se gana en la licitación y se pierde en la ejecu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2-oa02"/>
              </a:rPr>
              <a:t><![CDATA[Estimaciones, sobrecostos y entrega sin acta: la auditoría los encuent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firma de validación te responsabiliza: «el residente lo dijo» no es defensa legal ante auditorí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ejecución y verific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2-oa02"/>
              </a:rPr>
              <a:t><![CDATA[Estimaciones, sobrecostos y entrega sin acta: la auditoría los encuent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Sabes verificar una estimación, detectar sobreprecio y sabes qué exige una recepción completa. La tercera ruta cierra el curso: tu posición en la cadena de contrata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: material en sitio ≠ avance ejecutado. Y la firma del supervisor no se sustituye con un documento del contratist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ontrato se gana en la licitación y se pierde en la ejecu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com-r02-oa02"/>
              </a:rPr>
              <a:t><![CDATA[Estimaciones, sobrecostos y entrega sin acta: la auditoría los encuent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jecución verificada cierra el ciclo del contrato. La tercera ruta del curso te ubica en la cadena: si eres comité, testigo social, área usuaria o supervisor, tu responsabilidad está acotada pero es tuya. Y la última lección te da el protocolo: qué hacer cuando ves un vicio que nadie más quiere señalar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2026-10-24T09:09:21Z</dcterms:created>
  <dcterms:modified xsi:type="dcterms:W3CDTF">2026-10-24T09:09:21Z</dcterms:modified>
  <dc:title>Estimaciones, sobrecostos y entrega sin acta: la auditoría los encuentra</dc:title>
  <dc:description>Presentación editable del OA «Estimaciones, sobrecostos y entrega sin acta: la auditoría los encuentra». Enlace: https://politica.lumbre.lat/object/svp-com-r02-oa02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