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dat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dat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instrumentos que convierten tu gestión en prueba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instrumentos que convierten tu gestión en prueba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instrumentos que convierten tu gestión en prueba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instrumentos que convierten tu gestión en prueba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instrumentos que convierten tu gestión en prueba» (6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nfirma la instrucción por correo institucional: «en seguimiento a su llamada de hoy, confirmo su instrucción de [X], la cual atiendo con las reservas del caso por [fundamento]», guardas el acuse en el expediente y, si es manifiestamente ilegal, formulas objeción escr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dos convierte una instrucción invisible en prueba documental: el correo con acuse deja constancia de quién ordenó, cuándo y qué, y tu nota de reservas documenta que alertaste. Ejecutar sin rastro (uno) te deja como ejecutor sin defensa. Grabar la llamada (tres) puede ser incluso ilícito según la normativa y no sustituye el cauce formal. Buscar testigos orales (cuatro) es teatro: nadie declara con certeza meses después. Recuerda: la orden manifiestamente ilegal no te exime si la ejecutas sin obje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rden verbal se convierte en documento con un correo de confirmación con acuse; la objeción escrita ante una orden manifiestamente ilegal separa tu responsabilidad (la orden ilegal no exim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dat-r03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nalizar el asunto y fundamentar la decisión (norma, expediente, criterio) → Sentar la decisión por escrito (oficio foliado, minuta o correo institucional) → Obtener y guardar el acuse de recibo o confirmación → Archivar todas las piezas en el expediente del asunto con índice → Registrar la decisión en la bitácora cronológica pers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undamentar → sentar por escrito → guardar acuse → archivar en expediente → anotar en bitácora. Cinco pasos que fabrican la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dat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rdenar la secuencia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máxima operativa es «si no está en el expediente, no pasó». La autoridad reconstructiva no juzga tus intenciones ni lo que «realmente hiciste»: juzga con base en los documentos. Una decisión correcta sin registro se ve idéntica a una decisión arbitraria sin sustento, y te expone como omiso o autor sin defensa. Documentar no desconfía de ti: te protege. La verdad que no se acredita, administrativamente no ex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sede administrativa y de auditoría, lo que no consta en el expediente se tiene por no ocurrido; la carga de acreditar la diligencia recae en quien afirma haberla cumpl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dat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tus últimas tres gestiones relevantes. Para cada una, responde: ¿dejé constancia escrita? ¿puedo ubicarla por fecha o folio? ¿está en un expediente o solo en mi memoria/correo personal? Elige UNA gestión sin documento y regularízala hoy: redáctala, fóliala y archíva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dat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inco instrumentos que convierten tu gestión en prueba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hábito de documen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dat-r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260" r:id="rId1"/>
    <p:sldLayoutId id="2481849261" r:id="rId2"/>
    <p:sldLayoutId id="2481849262" r:id="rId3"/>
    <p:sldLayoutId id="248184926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e39bd2671c87f5ace20b5c814a5b6baf9a9a5d26cc6c46b1.jpg"/>
  <Relationship Id="rId3" Type="http://schemas.openxmlformats.org/officeDocument/2006/relationships/hyperlink" Target="https://politica.lumbre.lat/object/svp-dat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dat-r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umen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ó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ábi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itácor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fic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dat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la obligación de documentar la gestión (LGRA art. 49) con hábitos concretos: bitácora de decisiones, oficio foliado, minuta de reunión, correo institucional con acuse y expediente por asun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auditoría y en un procedimiento de responsabilidad solo existe lo que está documentado. Una decisión correcta que no dejaste constancia es una decisión indefendible; una gestión diligente sin registro «no pasó». Esta lección te da los cinco instrumentos mínimos de documentación —bitácora, oficio foliado, minuta, correo institucional y expediente— y el hábito diario que los sostie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ocumentación · bitácora · oficio · expediente · LG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instrumentos que convierten tu gestión en prueb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sempe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s..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ocra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s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onológ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instrumentos que convierten tu gestión en prueb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s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a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v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ev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ó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instrumentos que convierten tu gestión en prueb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b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...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b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ord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fendi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instrumentos que convierten tu gestión en prueb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os tres «s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dar por terminada una gestión pregúntate: ¿está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 escrito (oficio, minuta, correo)? ¿tien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fecha que lo ubique en el tiempo? ¿está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archivado en el expediente, no en tu escritorio ni en tu correo personal)? Si falta una de las tres, la gestión está incompleta: existe en el mundo pero no en el expediente, y ante auditoría eso es lo mismo que no existir. Documentar no es un extra al final del día: es parte de la decisión mis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instrumentos que convierten tu gestión en prueb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to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g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u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st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instrumentos que convierten tu gestión en prueb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y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mporalmente»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cribes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te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tác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nco instrumentos que convierten tu gestión en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jefe te da por teléfono la instrucción de dispensar un requisito en un procedimiento. La instrucción es cuestionable. ¿Cuál es la forma correcta de documentar tu gest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jecutas la instrucción: tu jefe mandó y cumpliste; no necesitas dejar rastr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firma la instrucción por correo institucional: «en seguimiento a su llamada de hoy, confirmo su instrucción de [X], la cual atiendo con las reservas del caso por [fundamento]», guardas el acuse en el expediente y, si es manifiestamente ilegal, formulas objeción escri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Grabas la llamada telefónica como prueb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e pides que te lo repita más alto para que otros compañeros lo escuchen de testig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nco instrumentos que convierten tu gestión en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para cerrar con defensa documental una gestión de decis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ntar la decisión por escrito (oficio foliado, minuta o correo institucional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Obtener y guardar el acuse de recibo o confirm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rchivar todas las piezas en el expediente del asunto con índi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gistrar la decisión en la bitácora cronológica persona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nalizar el asunto y fundamentar la decisión (norma, expediente, criterio)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nco instrumentos que convierten tu gestión en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omaste una decisión correcta y bien intencionada, no importa que no la documentes: al final la verdad se impo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inco instrumentos que convierten tu gestión en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tus últimas tres gestiones relevantes. Para cada una, responde: ¿dejé constancia escrita? ¿puedo ubicarla por fecha o folio? ¿está en un expediente o solo en mi memoria/correo personal? Elige UNA gestión sin documento y regularízala hoy: redáctala, fóliala y archíva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unca es tarde para sentar por escrito algo que ya hiciste bi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71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instrumentos que convierten tu gestión en prueb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r es obligación y defensa: la LGRA distingue autor, ejecutor y omiso, y el expediente decide de qué lado ca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instrumentos mínimos: bitácora, oficio foliado, minuta, correo institucional con acuse y expediente por asu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de las tres «s»: sentado por escrito, con folio/fecha, y seguro en el expedi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rden verbal se vuelve prueba solo cuando la confirmas por escrito con ac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instrumentos que convierten tu gestión en prueb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 no está en el expediente, no pasó»: la verdad que no se acredita administrativamente no exis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hábito de document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fabricar prueba con cinco instrumentos. La última lección del curso remata con la entrega-recepción y el archivo: el expediente que te defiende cuando te v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s tres «s»: sentado por escrito, con folio, y seguro en el expediente. Falta una y la gestión es indefendi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instrumentos que convierten tu gestión en prue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dat-r03-oa01"/>
              </a:rPr>
              <a:t><![CDATA[Documenta o no pasó: el hábito de bitácora, acta y o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hábito de documentar instalado, la lección final del curso cierra el ciclo: cómo se entrega ese expediente cuando cambias de puesto y cómo se conserva para que siga protegiéndo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2026-10-24T09:09:47Z</dcterms:created>
  <dcterms:modified xsi:type="dcterms:W3CDTF">2026-10-24T09:09:47Z</dcterms:modified>
  <dc:title>Documenta o no pasó: el hábito de bitácora, acta y oficio</dc:title>
  <dc:description>Presentación editable del OA «Documenta o no pasó: el hábito de bitácora, acta y oficio». Enlace: https://politica.lumbre.lat/object/svp-dat-r03-oa01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