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fal-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que no cabe en la palabra «robo»»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que no cabe en la palabra «rob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fal-r01-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 una falta grave por contratación indebida: fraccionar para evadir el procedimiento es una de las conductas que el catálogo alcanza, sin necesidad de lucr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El **fraccionamiento para evitar la licitación** es contratación indebida, y es de las faltas favoritas de las auditorías porque deja huella en los montos y fechas. La trampa mental es la 1: «buen precio, nadie roba, no pasa nada» —pero la falta no está en el precio, está en **evadir el procedimiento que la ley exige**. La 3 baja artificialmente la gravedad. La 4 fuerza el cohecho donde no hay dádiva. La lección del catálogo completo es precisamente esta: **hay graves sin maletín**, y se cometen con una firma que «acelera» lo que debía ir por la vía 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9 (contratación indebida) y arts. 51-64 (NORMA NACIONAL): simular, fraccionar o evitar los procedimientos de contratación constituye falta grave; el catálogo no exige enriquecimiento del serv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malentendido que esta lección viene a romper. El catálogo protege **el uso recto del poder**, no solo la caja: hay faltas graves que se cometen **sin tocar un peso** —favorecer a un tercero con tu cargo, evadir un procedimiento, negarte a cumplir una resolución—. Vincular «grave» exclusivamente con «me beneficié» deja fuera a las conductas que más funcionarios inhabilitan sin que nadie los vea venir. Por eso tu radar no debe ser solo «¿gané algo?», sino **«¿estoy usando mi función para algo que no es el fin público, o estoy saltándome la regla que la ley me pone?»**. Si la respuesta es sí, puede haber falta grave, con o sin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51-64 (NORMA NACIONAL): varias faltas graves —abuso de funciones, contratación indebida, desacato, obstrucción— se configuran por la conducta respecto del cargo, no por un lucro personal del serv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precio de una contratación es de mercado, no puede haber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la coartada clásica: «pagué precio de mercado, entonces todo está bien». No: la falta puede estar **en cómo llegaste a ese precio** —fraccionando, simulando, evadiendo la licitación—, no en el monto final. Un sobreprecio daña el erario, pero un contrato «a precio justo y a modo» daña la **regla**, y eso también es grave. Las frases 1, 2 y 4 describen bien el catálogo. Este error de detectar es el más útil de todos: te recuerda que **la legalidad del procedimiento** es parte del examen, no solo el resultado econó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9 (NORMA NACIONAL): la contratación indebida se configura por evadir o simular el procedimiento, con independencia de que los precios sean los de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las casillas del catálogo que viste hoy, identifica una que NO habías relacionado con «falta grave» (contratación indebida, abuso de funciones, desacato, uso indebido de información…). Escribe una tarea real de tu puesto que, mal hecha, podría rozar esa casilla, y qué harías para no roz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fal-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3755" r:id="rId1"/>
    <p:sldLayoutId id="2481863756" r:id="rId2"/>
    <p:sldLayoutId id="2481863757" r:id="rId3"/>
    <p:sldLayoutId id="24818637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9eb9219d561be1fc067ea99d52ba1056ac9c94c8ebc14431.jpg"/>
  <Relationship Id="rId3" Type="http://schemas.openxmlformats.org/officeDocument/2006/relationships/hyperlink" Target="https://politica.lumbre.lat/object/svp-fal-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1-oa02"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tálo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le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l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fal-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r el catálogo de faltas graves de la LGRA (arts. 51-64) para ver que la responsabilidad administrativa va mucho más allá del robo: abuso de funciones, conflicto de interés, contratación indebida, desacato y má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piensas en una «falta grave», imaginas a alguien con un maletín de dinero. El catálogo real es mucho más amplio, y ahí está el peligro: la mayoría de los funcionarios inhabilitados no robaron, simplemente ]]></a:t>
            </a:r>
            <a:r>
              <a:rPr lang="en-US" b="1" strike="noStrike" sz="2100" spc="0" u="none" cap="none">
                <a:solidFill>
                  <a:srgbClr val="1B2438">
                    <a:alpha val="100000"/>
                  </a:srgbClr>
                </a:solidFill>
                <a:latin typeface="Calibri"/>
              </a:rPr>
              <a:t><![CDATA[decidieron mal, contrataron mal o no se abstuvieron a tiempo]]></a:t>
            </a:r>
            <a:r>
              <a:rPr lang="en-US" strike="noStrike" sz="2100" spc="0" u="none" cap="none">
                <a:solidFill>
                  <a:srgbClr val="1B2438">
                    <a:alpha val="100000"/>
                  </a:srgbClr>
                </a:solidFill>
                <a:latin typeface="Calibri"/>
              </a:rPr>
              <a:t><![CDATA[. Esta lección recorre el mapa completo de faltas graves —cohecho, peculado, desvío, abuso de funciones, conflicto de interés, contratación indebida, desacato— para que veas que varias se cometen sin peso de por med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tálogo de faltas · abuso de funciones · contratación indebida · desacato · LGRA 51-6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que no cabe en la palabra «rob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ád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c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pi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us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li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riquec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ulto]]></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á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encia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c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tr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quier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que no cabe en la palabra «rob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da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d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favore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vee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c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umpl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que no cabe en la palabra «rob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ri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no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ritorio]]></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ltas sin maletí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ntratación indebida, abuso de funciones y desacato son graves sin que nadie robe dinero.]]></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s faltas graves que no requieren apropiación de recursos. Un contrato a modo, una decisión tomada para dar una ventaja, o negarse a cumplir una resolución: las tres son graves y se cometen solo con la firma o la omi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que no cabe en la palabra «rob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agilizar», un servidor divide una compra grande en varias menores con el fin de contratar directo sin licitar. Nadie se queda con dinero y los precios son de mercado. ¿A qué casilla del catálogo se parece más el act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ninguna: si los precios son buenos y nadie roba, no hay falta.]]></a:t>
            </a:r>
          </a:p>
        </p:txBody>
      </p:sp>
      <p:sp>
        <p:nvSpPr>
          <p:cNvPr id="10" name=""/>
          <p:cNvSpPr txBox="1"/>
          <p:nvPr/>
        </p:nvSpPr>
        <p:spPr>
          <a:xfrm>
            <a:off x="666750" y="3362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una falta grave por contratación indebida: fraccionar para evadir el procedimiento es una de las conductas que el catálogo alcanza, sin necesidad de lucro pers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a una falta no grave de formato, porque no hay dinero de por medi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cohecho, porque siempre que hay compra hay dádi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que no cabe en la palabra «rob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s las faltas graves del catálogo exigen que el servidor obtenga un beneficio económico pers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catálogo de faltas. En cuál se coló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tálogo de faltas graves de la LGRA va más allá de la apropiación de recursos.]]></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faltas graves que se cometen sin beneficio económico del servidor.]]></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precio de una contratación es de mercado, no puede haber fa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nocer en qué casilla encaja un acto ayuda a detenerse antes de firm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s casillas del catálogo que viste hoy, identifica una que NO habías relacionado con «falta grave» (contratación indebida, abuso de funciones, desacato, uso indebido de información…). Escribe una tarea real de tu puesto que, mal hecha, podría rozar esa casilla, y qué harías para no rozar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1-oa02"/>
              </a:rPr>
              <a:t><![CDATA[No es solo «robar»: el catálogo completo de fal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objetivo no es acusarte de nada, sino ampliar tu radar: la mayoría de las inhabilitaciones llegan por casillas que el funcionario ni sabía que existían. Si una conducta te genera duda, ese es exactamente el momento de preguntar a jurídica antes de firm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2026-10-24T13:11:22Z</dcterms:created>
  <dcterms:modified xsi:type="dcterms:W3CDTF">2026-10-24T13:11:22Z</dcterms:modified>
  <dc:title>No es solo «robar»: el catálogo completo de faltas</dc:title>
  <dc:description>Presentación editable del OA «No es solo «robar»: el catálogo completo de faltas». Enlace: https://politica.lumbre.lat/object/svp-fal-r01-oa02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