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fal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fal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formulario que trabaja para ti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formulario que trabaja para ti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fal-r03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Omitir un bien, aunque esté irregular o «a medio papelear», puede configurar una declaración incompleta; lo correcto es declararlo y respaldarlo, no dejarlo fu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El criterio «si no está del todo a mi nombre, no lo declaro» es justo el que **genera la discrepancia** que luego se lee como ocultamiento. La declaración pide que declares **lo que tienes o controlas**, aun con papeles imperfectos —y lo resguardes con explicación—. La 1 es el error de fondo; la 3 baja la importancia de la omisión, que es el corazón del asunto; la 4 introduce un umbral de valor que la obligación **no tiene**: se omite igual un terreno y un carro. Regla: **declara de más, con respaldo**. Lo que hoy declaras «por si acaso» es lo que mañana te sal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s. 28-32 (NORMA NACIONAL): las declaraciones patrimoniales deben presentarse de forma completa, veraz y actualizada; la omisión de bienes puede constituir falta, con independencia de su valor o de su situación regist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fal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razón para tomarla en serio. Es cierto que la declaración alimenta el **control** y la fiscalización; pero reducirla a «un ojo que me vigila» ignora su otra cara: es **tu archivo de inocencia**. Cuando alguien sospeche que «te fuiste de rico», tu serie de declaraciones —la inicial y las anuales— muestra **de dónde venía tu patrimonio y cómo se movió**, y un ascenso que coincide con ingresos lícitos deja de verse raro. El beneficio propio es directo: **declarar bien y a tiempo es de las defensas más baratas que existen**. La mentalidad correcta no es «me obligan a delatar mi bolsillo», sino «estoy construyendo la prueba de que mi bolsillo cuadr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s. 28-32 (NORMA NACIONAL) + BUENA PRÁCTICA: además de su función de control, la declaración completa y veraz documenta el punto de partida y la evolución patrimonial del servidor, sirviendo de prueba a su favor ante sospechas de enriquecimiento indeb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fal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olo es necesario declarar los bienes totalmente regularizados a tu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coartada silenciosa que más omisiones produce: «lo declaro cuando esté en regla». No: la obligación **es declarar**, y la situación registral imperfecta se **explica en la propia declaración**, no se omite. Omitir un bien «a medio papelear» es exactamente lo que luego aparece como hallazgo en una revisión. Las frases 1, 2 y 4 describen bien la regla. El cambio de mentalidad que deja esta lección: la declaración **no es un examen que te ponen, es una foto que tú tomas** de tu patrimonio e intereses; mientras más completa y veraz la foto, más te sirve de defen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s. 28-32 (NORMA NACIONAL): la obligación es declarar el patrimonio de forma completa y veraz; condicionarla a bienes «totalmente regularizados» dejaría fuera justo los que generan discrep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fal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en tu memoria tu última declaración (o la que llenarías al entrar). Anota dos bienes, ingresos o vínculos de interés que podrían quedar «al ras» u omitirse por parecer menores o estar mal documentados, y qué respaldo guardarías para cad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fal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8483" r:id="rId1"/>
    <p:sldLayoutId id="2481868484" r:id="rId2"/>
    <p:sldLayoutId id="2481868485" r:id="rId3"/>
    <p:sldLayoutId id="24818684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9f79a6eea4af300941de63a0200597b4fdf1b9f521e95d31.jpg"/>
  <Relationship Id="rId3" Type="http://schemas.openxmlformats.org/officeDocument/2006/relationships/hyperlink" Target="https://politica.lumbre.lat/object/svp-fal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fal-r03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es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u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mp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fal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s declaraciones patrimonial y de intereses (LGRA arts. 28-32) como obligación y a la vez como protección: qué se declara, cuándo, y por qué omitir o mentir es falta mientras declarar bien blindan al servi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s obligaciones se toman tan a la ligera y cuestan tan caro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 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uánto tienes)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 de 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 qué vienes y con quién te relacionas) son obligatorias al entrar, cada año y al salir. Bien llenadas son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rueban que no te enriqueciste y anticipan tus conflictos. Mal llenadas —con omisiones y errores— se vuelven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discrepancia entre lo declarado y lo real puede ser falta gra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claración patrimonial · declaración de intereses · LGRA 28-32 · omisión · blindaj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formulario que trabaja para ti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 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gistra bienes, ingresos y dependientes económicos: «con qué entras y con qué sales»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 de 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gistra tus actividades, sociedades, vínculos y negocio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n chocar con tu 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on obligatorias (LGRA arts. 28 a 32) en tres momentos: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 po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a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o al modificar patrimonio), y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ncargo. Y no son «un trámite que te piden»: bien llenadas, so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anticipada de tu hones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un día te acusan de enriquecerte, tu declaración inicial y tus actualizaciones son el documento que dice «esto era lo que tenía, y esto fue cambiando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formulario que trabaja para ti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p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riquec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híc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urar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nyug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j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formulario que trabaja para ti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udo o trampa: tú lo decides al llenar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 completo, veraz y a tiempo blinda; omitir, errores y no actualizar expo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las dos caras. Si declaras todo, con verdad y a tiempo, la declaración es tu escudo: prueba lo que tenías. Si omites, te equivocas y no corriges, se vuelve trampa: la discrepancia construye la fal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formulario que trabaja par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omar posesión, un servidor llena su declaración patrimonial «rapidito» con lo que recuerda, y omite un terreno heredado «a medio papelear» porque cree que si no está a su nombre no cuenta. ¿Cuál es el problema princip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solo cuentan los bienes totalmente regularizados a su nomb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mitir un bien, aunque esté irregular o «a medio papelear», puede configurar una declaración incompleta; lo correcto es declararlo y respaldarlo, no dejarlo fue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roblema es llenarla rápido, pero omitir da igu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lo habría problema si el terreno fuera de muchísimo val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formulario que trabaja par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claración patrimonial bien llenada sirve sobre todo para que la autoridad te vigile, y no reporta ningún beneficio para el propio servi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s declaraciones obligatoria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eclaración patrimonial y la de intereses se presentan al entrar, durante y al sal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larar de forma completa y veraz protege al servidor ante futuras sospech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es necesario declarar los bienes totalmente regularizados a tu nomb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discrepancia entre lo declarado y lo real puede constituir una fal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en tu memoria tu última declaración (o la que llenarías al entrar). Anota dos bienes, ingresos o vínculos de interés que podrían quedar «al ras» u omitirse por parecer menores o estar mal documentados, y qué respaldo guardarías para cada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objetivo es convertir la declaración en un hábito ordenado, no en un susto anual. Ten una carpeta —física o digital— con escrituras, estados de cuenta y constancias que respalden cada cifra. Cuando llegue el momento de declarar, llenarla bien será copiar de un expediente, no recordar de memor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fal-r03-oa02"/>
              </a:rPr>
              <a:t><![CDATA[Declaración patrimonial y de intereses: tu escudo y tu tramp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2026-10-24T14:30:10Z</dcterms:created>
  <dcterms:modified xsi:type="dcterms:W3CDTF">2026-10-24T14:30:10Z</dcterms:modified>
  <dc:title>Declaración patrimonial y de intereses: tu escudo y tu trampa</dc:title>
  <dc:description>Presentación editable del OA «Declaración patrimonial y de intereses: tu escudo y tu trampa». Enlace: https://politica.lumbre.lat/object/svp-fal-r03-oa02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