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un golpe de suerte perdido, es una puerta cerrada»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es un golpe de suerte perdido, es una puerta cerra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inb-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inhabilitación no se paga en dinero sino que prohíbe ocupar cualquier empleo público por un plazo, y que al quedar registrada puede afectarte en cualquier institución, no solo en l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El funcionario confunde la **lógica económica** de la multa con la **lógica de exclusión** de la inhabilitación: esta no se «paga», se **cumple** quedándote fuera de la función pública. Y su segundo error es el más costoso: creer que «solo afecta a mi dependencia». Al existir un **registro público de sancionados**, otra institución puede negarte un cargo años después, incluso bajo otra administración. La 3 acepta el error de fondo. La 4 inventa un umbral de puesto que no existe: la inhabilitación puede alcanzar a servidores de mando medio. Por eso este curso trata de blindart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NORMA NACIONAL): la inhabilitación es una sanción que priva al servidor de ocupar empleo, cargo o comisión públicos por un plazo, y se inscribe en el registro público de sanciones, consultable por las autoridades; su alcance no se limita a la dependencia de origen (el plazo varía según la ley aplicable → REGLA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confundirlas es subestimar el riesgo. La **destitución** te **quita el puesto actual**; la **inhabilitación** te **prohíbe ocupar cualquier empleo público** durante un plazo. Puedes ser destituido sin inhabilitación (sales de ese cargo pero podrías volver a trabajar en lo público) o, en faltas más serias, **destituido e inhabilitado**: pierdes el puesto **y** la puerta de entrada a toda la función pública. Por eso la inhabilitación es la sanción que este curso quiere que aprendas a evitar: no es un despido, es un **cierre de carrera con plazo**. Y suele ir acompañada de multa, que es lo único que «s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NORMA NACIONAL): la destitución remueve del cargo que se ocupa; la inhabilitación añade la prohibición de ocupar empleo, cargo o comisión públicos por un plazo. Son sanciones distintas que pueden aplicarse j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s efectos se limitan a la dependencia donde se cometió l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justo lo que hace a la inhabilitación tan peligrosa: **sus efectos no se quedan en casa**. El registro público la convierte en una condición que **cualquier institución puede consultar**, así que te acompaña al aspirar a otro cargo, en otro poder o estado. Las frases 1, 2 y 4 describen bien la sanción. Comprender este alcance nacional es lo que da sentido a todo el curso: si el daño se limita a un despido local, podrías relativizar; pero si **te cierra la función pública por años y queda anotado**, cada hábito de protección (documentar, revisar, salir limpio) se vuelve una inversión en tu futur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NORMA NACIONAL): al existir un registro público de sanciones, la inhabilitación puede ser verificada por cualquier autoridad, por lo que su alcance trasciende a la dependencia de origen y persigue al servidor en el servici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b-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i hoy dependiera de ti tu acceso futuro a la función pública, ¿qué tres hábitos empezarías a cuidar desde mañana para que una sanción así no te alcance? Piensa no en el gran caso de corrupción, sino en los descuidos diarios: firmar sin fundamento, no guardar evidencia, salir de un puesto sin entregar orde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b-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3761" r:id="rId1"/>
    <p:sldLayoutId id="2481863762" r:id="rId2"/>
    <p:sldLayoutId id="2481863763" r:id="rId3"/>
    <p:sldLayoutId id="24818637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c0e58f8760dd704cd38451cce8efb3169834a3376a34d31.jpg"/>
  <Relationship Id="rId3" Type="http://schemas.openxmlformats.org/officeDocument/2006/relationships/hyperlink" Target="https://politica.lumbre.lat/object/svp-inb-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b-r01-oa01"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habili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e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á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l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inb-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a sanción de inhabilitación: su contenido (prohibición de ocupar empleo, cargo o comisión públicos), su plazo, su registro y por qué persigue al servidor de institución en institución, más allá de una m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ulta se paga y se olvida. La ]]></a:t>
            </a:r>
            <a:r>
              <a:rPr lang="en-US" b="1"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no: es la prohibición de volver a ocupar ]]></a:t>
            </a:r>
            <a:r>
              <a:rPr lang="en-US" b="1" strike="noStrike" sz="2100" spc="0" u="none" cap="none">
                <a:solidFill>
                  <a:srgbClr val="1B2438">
                    <a:alpha val="100000"/>
                  </a:srgbClr>
                </a:solidFill>
                <a:latin typeface="Calibri"/>
              </a:rPr>
              <a:t><![CDATA[empleo, cargo o comisión públicos]]></a:t>
            </a:r>
            <a:r>
              <a:rPr lang="en-US" strike="noStrike" sz="2100" spc="0" u="none" cap="none">
                <a:solidFill>
                  <a:srgbClr val="1B2438">
                    <a:alpha val="100000"/>
                  </a:srgbClr>
                </a:solidFill>
                <a:latin typeface="Calibri"/>
              </a:rPr>
              <a:t><![CDATA[ por un plazo, y queda ]]></a:t>
            </a:r>
            <a:r>
              <a:rPr lang="en-US" b="1" strike="noStrike" sz="2100" spc="0" u="none" cap="none">
                <a:solidFill>
                  <a:srgbClr val="1B2438">
                    <a:alpha val="100000"/>
                  </a:srgbClr>
                </a:solidFill>
                <a:latin typeface="Calibri"/>
              </a:rPr>
              <a:t><![CDATA[registrada]]></a:t>
            </a:r>
            <a:r>
              <a:rPr lang="en-US" strike="noStrike" sz="2100" spc="0" u="none" cap="none">
                <a:solidFill>
                  <a:srgbClr val="1B2438">
                    <a:alpha val="100000"/>
                  </a:srgbClr>
                </a:solidFill>
                <a:latin typeface="Calibri"/>
              </a:rPr>
              <a:t><![CDATA[ de forma que te persigue de institución en institución. Por eso es la «muerte civil profesional» del servidor. Esta lección, que abre el curso de trinchera, te hace sentir el peso real de la sanción más temida —y el porqué de todo lo que viene después: documentar, firmar con fundamento y salir limp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habilitación · sanción · registro · empleo público · muerte ci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golpe de suerte perdido, es una puerta cerr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todas las sanciones administrativas —amonestación, multa, destitución, inhabilitación—, la última es la que más duele, y no por el bolsillo. La ]]></a:t>
            </a:r>
            <a:r>
              <a:rPr lang="en-US" b="1"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es la prohibición legal de ]]></a:t>
            </a:r>
            <a:r>
              <a:rPr lang="en-US" b="1" strike="noStrike" sz="2100" spc="0" u="none" cap="none">
                <a:solidFill>
                  <a:srgbClr val="1B2438">
                    <a:alpha val="100000"/>
                  </a:srgbClr>
                </a:solidFill>
                <a:latin typeface="Calibri"/>
              </a:rPr>
              <a:t><![CDATA[volver a desempeñar cualquier empleo, cargo o comisión en el servicio público]]></a:t>
            </a:r>
            <a:r>
              <a:rPr lang="en-US" strike="noStrike" sz="2100" spc="0" u="none" cap="none">
                <a:solidFill>
                  <a:srgbClr val="1B2438">
                    <a:alpha val="100000"/>
                  </a:srgbClr>
                </a:solidFill>
                <a:latin typeface="Calibri"/>
              </a:rPr>
              <a:t><![CDATA[ durante un plazo fijado en la resolución. No te quita solo tu puesto actual (eso es la ]]></a:t>
            </a:r>
            <a:r>
              <a:rPr lang="en-US" b="1" strike="noStrike" sz="2100" spc="0" u="none" cap="none">
                <a:solidFill>
                  <a:srgbClr val="1B2438">
                    <a:alpha val="100000"/>
                  </a:srgbClr>
                </a:solidFill>
                <a:latin typeface="Calibri"/>
              </a:rPr>
              <a:t><![CDATA[destitución]]></a:t>
            </a:r>
            <a:r>
              <a:rPr lang="en-US" strike="noStrike" sz="2100" spc="0" u="none" cap="none">
                <a:solidFill>
                  <a:srgbClr val="1B2438">
                    <a:alpha val="100000"/>
                  </a:srgbClr>
                </a:solidFill>
                <a:latin typeface="Calibri"/>
              </a:rPr>
              <a:t><![CDATA[): te cierra la ]]></a:t>
            </a:r>
            <a:r>
              <a:rPr lang="en-US" b="1" strike="noStrike" sz="2100" spc="0" u="none" cap="none">
                <a:solidFill>
                  <a:srgbClr val="1B2438">
                    <a:alpha val="100000"/>
                  </a:srgbClr>
                </a:solidFill>
                <a:latin typeface="Calibri"/>
              </a:rPr>
              <a:t><![CDATA[profesión entera]]></a:t>
            </a:r>
            <a:r>
              <a:rPr lang="en-US" strike="noStrike" sz="2100" spc="0" u="none" cap="none">
                <a:solidFill>
                  <a:srgbClr val="1B2438">
                    <a:alpha val="100000"/>
                  </a:srgbClr>
                </a:solidFill>
                <a:latin typeface="Calibri"/>
              </a:rPr>
              <a:t><![CDATA[ mientras dure. Un contador, un abogado o un gestor inhabilitado puede seguir ejerciendo su oficio en el sector privado, pero ]]></a:t>
            </a:r>
            <a:r>
              <a:rPr lang="en-US" b="1" strike="noStrike" sz="2100" spc="0" u="none" cap="none">
                <a:solidFill>
                  <a:srgbClr val="1B2438">
                    <a:alpha val="100000"/>
                  </a:srgbClr>
                </a:solidFill>
                <a:latin typeface="Calibri"/>
              </a:rPr>
              <a:t><![CDATA[queda excluido de la función pública]]></a:t>
            </a:r>
            <a:r>
              <a:rPr lang="en-US" strike="noStrike" sz="2100" spc="0" u="none" cap="none">
                <a:solidFill>
                  <a:srgbClr val="1B2438">
                    <a:alpha val="100000"/>
                  </a:srgbClr>
                </a:solidFill>
                <a:latin typeface="Calibri"/>
              </a:rPr>
              <a:t><![CDATA[, aunque otra institución —otro municipio, otro estado, otro poder— quisiera contratarl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golpe de suerte perdido, es una puerta cerr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í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ult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lqui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c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ompañ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es un golpe de suerte perdido, es una puerta cerr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i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long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habil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inhabilitación es disti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ulta: se paga y acaba. Inhabilitación: cierra la función pública por un plazo y queda registrad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sta las dos sanciones. La multa es económica y termina al pagarse. La inhabilitación te excluye de todo empleo público por un plazo y queda en un registro consultable por cualquier institu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es un golpe de suerte perdido, es una puerta cerra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uncionario comenta: «que me inhabiliten es como una multa grande, lo pago y sigo igual; además solo me afecta en mi dependencia». ¿Qué dos ideas tiene mal?]]></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la inhabilitación es sobre todo un tema de dinero y se queda en tu dependenci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inhabilitación no se paga en dinero sino que prohíbe ocupar cualquier empleo público por un plazo, y que al quedar registrada puede afectarte en cualquier institución, no solo en la tu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tiene mal lo de la dependencia; lo de pagarla y seguir sí es correct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inhabilitación aplica únicamente a los puestos muy alt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es un golpe de suerte perdido, es una puerta cerr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estitución y la inhabilitación son la misma sanción: ambas prohíben volver a trabajar en el servicio públ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a inhabilitación. En cuál se coló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nhabilitación prohíbe ocupar empleo, cargo o comisión públicos por un plaz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diferencia de la multa, no se agota al pagarla: excluye de la función pública.]]></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 efectos se limitan a la dependencia donde se cometió la falta.]]></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anción se inscribe en un registro público de sanciones consult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oy dependiera de ti tu acceso futuro a la función pública, ¿qué tres hábitos empezarías a cuidar desde mañana para que una sanción así no te alcance? Piensa no en el gran caso de corrupción, sino en los descuidos diarios: firmar sin fundamento, no guardar evidencia, salir de un puesto sin entregar orden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b-r01-oa01"/>
              </a:rPr>
              <a:t><![CDATA[Qué es una inhabilitación y por qué duele más que una m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inhabilitación casi nunca llega por un golpe de maldad; llega por una suma de actos sin fundamento y sin evidencia que alguien reconstruyó en tu contra. Los tres cursos que siguen convierten esta reflexión en rutinas concretas. Llégalos con esta pregunta en mente: ¿cómo cierro hoy la puerta a que mañana me inhabiliten?]]></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2026-10-24T13:11:28Z</dcterms:created>
  <dcterms:modified xsi:type="dcterms:W3CDTF">2026-10-24T13:11:28Z</dcterms:modified>
  <dc:title>Qué es una inhabilitación y por qué duele más que una multa</dc:title>
  <dc:description>Presentación editable del OA «Qué es una inhabilitación y por qué duele más que una multa». Enlace: https://politica.lumbre.lat/object/svp-inb-r01-oa01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