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vp-inb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inb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sanción no cae: se arma» (2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sanción no cae: se arma» (3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sanción no cae: se arma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svp-inb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vitar el acuse no detiene el procedimiento y le hace perder el plazo para un descargo escrito con pruebas, que es su verdadera oportunidad de defende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2. **Esconder la cabeza no pausa el reloj**: la notificación se tiene por realizada por las vías que la ley prevé aunque no se firme, y el plazo del descargo **corre igual**; al final, quien no respondió **pierde su oportunidad**, no el procedimiento. La 1 es el error fatal: confunde «no enterarse» con «defenderse». La 3 minimiza: hablar de palabra no sustituye el escrito, pero el problema de fondo es **dejar vencer el plazo**. La 4 reduce la defensa a testigos, cuando pesan sobre todo **los documentos** que aporta. La lección: ante una imputación, la jugada inteligente es **leerla, anotar el plazo y responder por escrito con evidencia**, idealmente con asesor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GRA + CPEUM art. 14 (NORMA NACIONAL): las notificaciones surten efectos aunque se rehúse recibirlas (se tienen por hechas por otras vías), y el derecho de audiencia se ejercita presentando el descargo y las pruebas dentro del plazo; no ejercerlo opera en contra del interes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inb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, y es el corazón de esta lección y el puente a la siguiente. Una resolución **no adivina tu intención**: se construye **sobre lo que hay en el expediente**, y si tu fundamento fue «de palabra», para el expediente **no existió**. Por eso el correo donde pediste opinión jurídica, la minuta donde se acordó la decisión o el oficio donde remitiste el asunto **son tu defensa preventiva**: hablan por ti años después, cuando ya no recuerdas los detalles. Esta verdad convierte el hábito de documentar de «burocracia» a **seguro de vida profesional**. La siguiente lección de este curso es exactamente cómo hacerlo un háb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GRA (NORMA NACIONAL): el procedimiento se resuelve con base en las pruebas obrantes en el expediente; las constancias documentales que el servidor generó al actuar (oficios, minutas, correos, opiniones jurídicas) pueden acreditar el fundamento de sus decisiones (BUENA PRÁCTICA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inb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no firmas la notificación, el plazo para defenderte no empieza a corr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, y es la **trampa del avestruz**: creer que no enterarse formalmente pausa el procedimiento. La ley prevé cómo notificar aun sin firma, y los plazos corren; el que no responde **se defiende solo en su contra**. Las frases 1, 2 y 4 describen bien la lógica del expediente y de la defensa. Lo valioso de este error es lo que enseña al revés: la defensa **existe y funciona**, pero como un músculo que solo sirve si lo usas **a tiempo y por escrito**. Esa disciplina empieza mucho antes de la notificación: en los papeles que guardas cada vez que decid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GRA (NORMA NACIONAL): las notificaciones se tienen por válidas aun cuando se rehúse recibirlas, y los plazos corren; la defensa se ejercita presentando el descargo y pruebas dentro de ell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inb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Imagina que mañana recibes una imputación por escrito. Escribe tu plan en tres pasos, con fechas: qué harías al leerla, qué evidencia buscarías para responder, y en qué momento pedirías asesoría. Contrasta ese plan con la reacción instintiva (negarte a firmar, esperar a «hablar con el jefe»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vp-inb-r01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0988" r:id="rId1"/>
    <p:sldLayoutId id="2481860989" r:id="rId2"/>
    <p:sldLayoutId id="2481860990" r:id="rId3"/>
    <p:sldLayoutId id="248186099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8580e83bcce1a6fecf1b29d77436db7ccbd992036054f721.jpg"/>
  <Relationship Id="rId3" Type="http://schemas.openxmlformats.org/officeDocument/2006/relationships/hyperlink" Target="https://politica.lumbre.lat/object/svp-inb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1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1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b-r01-oa02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truy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olu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(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fenderte)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vp-inb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1-oa02"/>
              </a:rPr>
              <a:t><![CDATA[Cómo se construye una resolución en tu contra (y dónde defendert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cómo un expediente de responsabilidad arma la resolución que inhabilita —de la denuncia a la valoración de pruebas— y ubicar los momentos reales donde el servidor puede defender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1-oa02"/>
              </a:rPr>
              <a:t><![CDATA[Cómo se construye una resolución en tu contra (y dónde defendert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 se inhabilita de un día para otro: la sanción s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un expediente que junta hechos y documentos. Esta lección te muestr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se arma una resolución en tu 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denuncia inicial, investigación del órgano de control, imputación, tu derecho a responder y ofrecer pruebas, y resolución final— para que entiendas dos cosas que salvan carreras: 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solución se nutre del papel que tú mismo produj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y que ha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s concretos, con plazo, para defend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1-oa02"/>
              </a:rPr>
              <a:t><![CDATA[Cómo se construye una resolución en tu contra (y dónde defendert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solución · expediente · imputación · descargo · defens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sanción no cae: se arm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1-oa02"/>
              </a:rPr>
              <a:t><![CDATA[Cómo se construye una resolución en tu contra (y dónde defendert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habilit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i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y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ícu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v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e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u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ñ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st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ú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o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mento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sanción no cae: se arm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1-oa02"/>
              </a:rPr>
              <a:t><![CDATA[Cómo se construye una resolución en tu contra (y dónde defendert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hac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responde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r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tigos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o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see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u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sanción no cae: se arm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1-oa02"/>
              </a:rPr>
              <a:t><![CDATA[Cómo se construye una resolución en tu contra (y dónde defendert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u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y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m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m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rdad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ó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c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tan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sanción no cae: se arm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1-oa02"/>
              </a:rPr>
              <a:t><![CDATA[Cómo se construye una resolución en tu contra (y dónde defendert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t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rec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qu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c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rmi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e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t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escenas de un expedien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1-oa02"/>
              </a:rPr>
              <a:t><![CDATA[Cómo se construye una resolución en tu contra (y dónde defendert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nuncia, investigación, imputación, descargo con pruebas, resolución: tu voz cuenta en el descarg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e cómo se arma la resolución. Una denuncia abre la investigación del órgano de control. Si hay elementos, te imputan por escrito. Se abre tu plazo de descargo y pruebas. Y llega la resolución. Tu defensa vive sobre todo en el descarg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1-oa02"/>
              </a:rPr>
              <a:t><![CDATA[Cómo se construye una resolución en tu contra (y dónde defendert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sanción no cae: se ar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una servidora le notifican la imputación de hechos en un expediente. Su reacción: «no firmo el acuse para que no corra el plazo, ya hablaré con el contralor de palabra». ¿Cuál es el riesgo de esa estrategi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inguno: sin firmar el acuse el procedimiento se detiene y gana tiemp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vitar el acuse no detiene el procedimiento y le hace perder el plazo para un descargo escrito con pruebas, que es su verdadera oportunidad de defenders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1-oa02"/>
              </a:rPr>
              <a:t><![CDATA[Cómo se construye una resolución en tu contra (y dónde defendert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único riesgo es hablar de palabra con el contralor, pues eso sí está prohibi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be firmar, pero su defensa solo sirve si consigue testigos a su favo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1-oa02"/>
              </a:rPr>
              <a:t><![CDATA[Cómo se construye una resolución en tu contra (y dónde defendert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sanción no cae: se ar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solución de un expediente de responsabilidad se construye sobre todo con los documentos y evidencias que existían al momento de los hechos, por eso conservar evidencia propia es la mejor defensa anticip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1-oa02"/>
              </a:rPr>
              <a:t><![CDATA[Cómo se construye una resolución en tu contra (y dónde defendert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el procedimiento y la defensa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resolución se apoya en las pruebas que obran en el expedi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descargo y las pruebas deben presentarse dentro de los plazos del procedimi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no firmas la notificación, el plazo para defenderte no empieza a corr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1-oa02"/>
              </a:rPr>
              <a:t><![CDATA[Cómo se construye una resolución en tu contra (y dónde defendert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sponder por escrito la imputación es la vía real para ejercer la defens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1-oa02"/>
              </a:rPr>
              <a:t><![CDATA[Cómo se construye una resolución en tu contra (y dónde defendert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 que mañana recibes una imputación por escrito. Escribe tu plan en tres pasos, con fechas: qué harías al leerla, qué evidencia buscarías para responder, y en qué momento pedirías asesoría. Contrasta ese plan con la reacción instintiva (negarte a firmar, esperar a «hablar con el jefe»)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b-r01-oa02"/>
              </a:rPr>
              <a:t><![CDATA[Cómo se construye una resolución en tu contra (y dónde defenderte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mejor forma de no congelarte ante una notificación es haber ensayado la respuesta. Y la mejor respuesta posible la construye el expediente limpio que armaste desde tu primer día. El siguiente OA de este curso va justo de eso: cómo documentar para que tu papel hable por ti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2026-10-24T12:25:15Z</dcterms:created>
  <dcterms:modified xsi:type="dcterms:W3CDTF">2026-10-24T12:25:15Z</dcterms:modified>
  <dc:title>Cómo se construye una resolución en tu contra (y dónde defenderte)</dc:title>
  <dc:description>Presentación editable del OA «Cómo se construye una resolución en tu contra (y dónde defenderte)». Enlace: https://politica.lumbre.lat/object/svp-inb-r01-oa02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