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b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aya que divide tu cuenta de la ajena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aya que divide tu cuenta de la ajena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inb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egarte a firmar hasta inventariar el equipo y listar los doce pendientes con etapa y folio, aunque tome más días; y guardar copia firmada con testi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La prisa del sucesor **no es tu riesgo; el acta ambigua sí**. «Aquí está todo» sin inventario ni pendientes es exactamente la raya que no raya: el equipo desaparecido y el expediente huérfano seguirán apuntando a la última persona que dijo «estaba aquí». La 3 —el «correo de después»— no es entrega-recepción: es tu palabra contra un acta ya firmada. La 4 es peor: una nota al margen no tiene inventario, no tiene etapa y puede interpretarse como acta incompleta firmada por ti. Retrasar unos días una entrega **bien documentada es diligencia; firmar rápido una entrega vaga es hipoteca**. Anota además en el acta lo que no fue posible verificar y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. 49 (NORMA NACIONAL): el servidor debe entregar y revisar la información en los procesos de entrega-recepción; una entrega genérica no fija el estado de la cuenta y deja abierta la responsabilidad sobre lo no documentado (BUENA PRÁCTIC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error de lectura que hace que muchos salgan firmando «aquí está todo». Es cierto que el acta **informa al que entra**, pero su función para ti es aún mayor: es el **recibo de tu cierre de cuenta**. Cada línea que describes y documenta es una responsabilidad que **transfiere expresamente**; cada hueco que dejas es una puerta para que, si algo se pierde o se descubre tarde, la pregunta regrese a ti: «¿en qué estado lo dejaste?». El servidor que sale sin un acta detallada se lleva la oficina en el bolsillo: **la duda sobre su gestión le sigue perteneciendo**. La entrega-recepción es, literalmente, el documento que dice «hasta aquí llegué, y así lo dejé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. 49 (NORMA NACIONAL) + BUENA PRÁCTICA: la entrega documentada fija la raya de responsabilidad del servidor saliente sobre lo entregado; lo no entregado o mal descrito puede seguir atribuyéndosele al investigar después su gest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sucesor no objeta el acta, lo no documentado deja automáticamente de impor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confianza más ingenua del oficio: «si nadie dijo nada al recibir, quedó bien». La falta de objeción al firmar un acta vaga **no borra la opacidad**: auditorías y expedientes llegan uno, tres, cinco años después, y ahí la pregunta será «¿dónde estaba esto cuando entregaste?», sin que el acta diga nada. Las frases 1, 2 y 4 describen bien el instituto. Por eso el truco de veterano: **lo que no puedas verificar o detallar hoy, descríbelo como no verificado en el acta**, con fechas y a quién se le pedirá; la honestidad escrita sobre los vacíos es infinitamente más segura que el silencio que se firma como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. 49 (NORMA NACIONAL): el acta genérica no cumple la función de fijar el estado de cuenta; sobre lo no inventariado o mal descrito, la investigación futura puede atribuir la omisión al saliente aunque nadie objetara el acta al fir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tás a un año de tu salida (o imagínalo). Escribe tu plan de entrega-recepción en tres movimientos: qué empiezas a inventariar desde ya, cómo llevarás la lista de pendientes vivos (una sola hoja maestra con folio y etapa), y qué evidencia adjuntarás a cada uno. El acta perfecta se construye durante el encargo, no la últim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b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5470" r:id="rId1"/>
    <p:sldLayoutId id="2481865471" r:id="rId2"/>
    <p:sldLayoutId id="2481865472" r:id="rId3"/>
    <p:sldLayoutId id="248186547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e29617dcb3fffbf763861b7eba7d43ecd05fd9f1609299c1.jpg"/>
  <Relationship Id="rId3" Type="http://schemas.openxmlformats.org/officeDocument/2006/relationships/hyperlink" Target="https://politica.lumbre.lat/object/svp-inb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3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-recep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a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inb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 entrega-recepción (LGRA art. 49) como acto de responsabilidad que fija tu cuenta al salir: qué se entrega, por qué conviene detallar y documentar, y cómo un acta limpia te separa de lo que no fue tuy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día que define tu expediente de salid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-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acto —obligatorio por la LGRA— 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que separa tu gestión de la del que 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o que entregas documentado deja de ser tu responsabilidad; lo que entregas en desorden o «aquí está todo» sin detalle puede seguir persiguiéndote años después. Esta lección te enseña a vivirla com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cierre contable y jurí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é inventariar, cómo describir pendientes y qué evidencia adjuntar al a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trega-recepción · acta · inventario · pendientes · cierre de gest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aya que divide tu cuenta de la ajen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-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acto por el que, al concluir tu encarg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s y haces visible al suc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stado de tu unidad: bienes, documentos, sistemas, recursos ejercidos, asuntos pendientes, convenios, proveedores. La LGRA la lista entre las obligaciones de todo servidor (art. 49: entregar y revisar la información en estos procesos), y su lógica es simple y poderos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ntregas claro y documentado deja de ser tuyo; lo que entregas confuso, sigue siénd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acta es tu raya: después de firmar, la responsabilidad sobre lo descrito pasa a quien recibe; antes de ella, todo sigue apuntando a 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aya que divide tu cuenta de la ajen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érf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aya que divide tu cuenta de la ajen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u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fuerte un ac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ntario con folios, pendientes con etapa, cifras claras y copias respaldadas: la raya que te sepa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os cuatro contenidos de una entrega sólida. Bienes y documentos con folio. Pendientes con etapa y evidencia. Cifras de recursos y adeudos. Y copias firmadas con testigos. Cada línea que escribes hoy es una responsabilidad que dejas maña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raya que divide tu cuenta de la aje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tu administración, el sucesor te apura: «firmemos rápido el acta, pongo aquí está todo y ya nos vemos». Tú tienes doce expedientes en trámite y un equipo de cómputo sin inventariar. La decisión que mejor te protege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rmar así: retrasar la entrega-recepción se ve peor y el sucesor apura por al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egarte a firmar hasta inventariar el equipo y listar los doce pendientes con etapa y folio, aunque tome más días; y guardar copia firmada con testig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irmar y mandarle después un correo con los pendientes «para que conste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rmar pero escribir a mano al margen «hay pendientes» para que quede la no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raya que divide tu cuenta de la aje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-recepción bien documentada protege sobre todo al que entra, porque le informa el estado de la oficina; al que sale no le aporta nada, pues su responsabilidad ya termin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 entrega-recepción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una obligación del servidor, prevista en la LGRA, al concluir el encar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 acta fija la raya entre la responsabilidad de quien sale y de quien ent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sucesor no objeta el acta, lo no documentado deja automáticamente de import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pendientes deben entregarse con etapa, folio y evidencia adjun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 a un año de tu salida (o imagínalo). Escribe tu plan de entrega-recepción en tres movimientos: qué empiezas a inventariar desde ya, cómo llevarás la lista de pendientes vivos (una sola hoja maestra con folio y etapa), y qué evidencia adjuntarás a cada uno. El acta perfecta se construye durante el encargo, no la última sema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3-oa01"/>
              </a:rPr>
              <a:t><![CDATA[Entrega-recepción: el momento que más te hace respons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Quien deja la hoja maestra de pendientes actualizada cada trimestre entrega en dos horas; quien la improvisa la última semana firma «aquí está todo» y se queda con la duda de heredero. Si tomas posesión pronto, el ejercicio inverso también sirve: exige acta detallada al que te entrega; tu firma en un acta vaga también te amar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2026-10-24T13:39:57Z</dcterms:created>
  <dcterms:modified xsi:type="dcterms:W3CDTF">2026-10-24T13:39:57Z</dcterms:modified>
  <dc:title>Entrega-recepción: el momento que más te hace responsable</dc:title>
  <dc:description>Presentación editable del OA «Entrega-recepción: el momento que más te hace responsable». Enlace: https://politica.lumbre.lat/object/svp-inb-r03-oa01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