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inb-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ucesor que firma sin leer firma la culpa ajena»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ucesor que firma sin leer firma la culpa ajena»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ucesor que firma sin leer firma la culpa ajena»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vp-inb-r03-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jar constancia por escrito del hallazgo con su fecha, reportarlo a la instancia competente y suspender cualquier pago restante hasta que se revise el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3. El hallazgo tiene tres destinos y solo uno es legal y te protege: **constancia + reporte + freno**. La 1 es la trampa del «saneador»: un dictamen redactado dos años después, sin ser parte del acto original, te convierte **en autor de un documento falso** y borra la raya que separaba tu culpa de la ajena. La 2 es peor de lo que parece: sabiendo la irregularidad, callarla puede imputarse como omisión; «el acta no lo decía» no es ceguera aceptable cuando ya viste el expediente. La 4 apuesta a la suerte y hace de la auditoría tu secretaría de constancias. La 3, en cambio, **regresa la falta a su dueño con fecha y firma: la tuya, de quien la encontró y repor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s. 49 y 6 (NORMA NACIONAL) + BUENA PRÁCTICA: el servidor debe denunciar irregularidades en el ejercicio de sus funciones; sanear con documentos «de después» crea responsabilidad propia y oculta la aj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3-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mito que deja al sucesor más expuesto. El acta vaga **no te separa de la herencia: te la acerca**, porque no hay raya documentada. Y a partir de que **sabes** —el día que ves la factura, el contrato, el bien desaparecido— se abre tu propia ventana de responsabilidad: desde ahí te pueden preguntar por qué no reportaste, por qué seguiste pagando, por qué lo «saneaste». La protección del sucesor no nace del acta del saliente: nace de **lo que tú haces con lo que descubres**, por escrito y a tiempo. Por eso el método de este OA: radiografía en el primer mes, constancia inmediata, reporte a la instancia competente, y la disciplina de no continuar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 49 (NORMA NACIONAL) + BUENA PRÁCTICA: el acta que guarda silencio sobre un asunto no otorga inmunidad al sucesor; a partir del momento en que conoce la falta, puede reprochársele no reportarla o continu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3-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una mala práctica del antecesor funciona, se puede continuar mientras se formal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es la más seductora porque viene con buena intención: «no voy a frenar la operación, sigo así mientras pongo orden». Pero la línea temporal de la responsabilidad funciona así: **antes de que sepas**, la falta es del antecesor; **desde que sabes y la repites**, es también tuya —y sin su atenuante de ignorancia—. Las frases 1, 2 y 4 describen bien el método. Nota el patrón: el sucesor no cae por maldad ni por flojera, cae por **entusiasmo de arreglar sobre la marcha**, con los papeles del día siguiente. Lo heredado se hereda en el acta; lo repetido se firma en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s. 6 y 49 (NORMA NACIONAL) + BUENA PRÁCTICA: continuar una práctica irregular conocida la convierte en falta propia; «mientras se formaliza» es la fórmula con la que el sucesor adopta la culpa del sa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3-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i hoy tomaras una plaza (o recuerdas la última que tomaste): lista tres prácticas o vacíos que encontrarías heredados en tu área. Para cada uno escribe cuál de los tres escudos aplicarías: constancia escrita, corrección hacia adelante con reporte, o negativa a repetirla. Si ya estás en el cargo, revisa si alguna práctica que continúas nació como 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inb-r03-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8482" r:id="rId1"/>
    <p:sldLayoutId id="2481868483" r:id="rId2"/>
    <p:sldLayoutId id="2481868484" r:id="rId3"/>
    <p:sldLayoutId id="248186848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8d447f5af718287693b87447bf6d582c61c5c5eec1e5d191.jpg"/>
  <Relationship Id="rId3" Type="http://schemas.openxmlformats.org/officeDocument/2006/relationships/hyperlink" Target="https://politica.lumbre.lat/object/svp-inb-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3-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3-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3-oa02" TargetMode="External"/>
  <Relationship Id="rId3"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ered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peti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m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rg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al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jen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vp-inb-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3-oa02"/>
              </a:rPr>
              <a:t><![CDATA[Heredar y no repetir: tomar una plaza sin cargar faltas aje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umir una plaza nueva sin heredar faltas ajenas: revisar el acta de entrega, identificar hoy los problemas viejos por escrito, no reeditarlos y cerrar limpiamente los asuntos al sal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3-oa02"/>
              </a:rPr>
              <a:t><![CDATA[Heredar y no repetir: tomar una plaza sin cargar faltas aje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tomas una plaza, ]]></a:t>
            </a:r>
            <a:r>
              <a:rPr lang="en-US" b="1" strike="noStrike" sz="2100" spc="0" u="none" cap="none">
                <a:solidFill>
                  <a:srgbClr val="1B2438">
                    <a:alpha val="100000"/>
                  </a:srgbClr>
                </a:solidFill>
                <a:latin typeface="Calibri"/>
              </a:rPr>
              <a:t><![CDATA[heredas también sus sombras]]></a:t>
            </a:r>
            <a:r>
              <a:rPr lang="en-US" strike="noStrike" sz="2100" spc="0" u="none" cap="none">
                <a:solidFill>
                  <a:srgbClr val="1B2438">
                    <a:alpha val="100000"/>
                  </a:srgbClr>
                </a:solidFill>
                <a:latin typeface="Calibri"/>
              </a:rPr>
              <a:t><![CDATA[: contratos mal documentados, pendientes viejos, observaciones sin resolver. El error del sucesor es firmar cualquier acta sin mirar atrás: en dos años, las faltas del que se fue se cuentan como tuyas. Esta lección te da el método inverso: ]]></a:t>
            </a:r>
            <a:r>
              <a:rPr lang="en-US" b="1" strike="noStrike" sz="2100" spc="0" u="none" cap="none">
                <a:solidFill>
                  <a:srgbClr val="1B2438">
                    <a:alpha val="100000"/>
                  </a:srgbClr>
                </a:solidFill>
                <a:latin typeface="Calibri"/>
              </a:rPr>
              <a:t><![CDATA[revisar con lupa el acta que recibes]]></a:t>
            </a:r>
            <a:r>
              <a:rPr lang="en-US" strike="noStrike" sz="2100" spc="0" u="none" cap="none">
                <a:solidFill>
                  <a:srgbClr val="1B2438">
                    <a:alpha val="100000"/>
                  </a:srgbClr>
                </a:solidFill>
                <a:latin typeface="Calibri"/>
              </a:rPr>
              <a:t><![CDATA[, dejar constancia escrita de lo que ya estaba mal y ]]></a:t>
            </a:r>
            <a:r>
              <a:rPr lang="en-US" b="1" strike="noStrike" sz="2100" spc="0" u="none" cap="none">
                <a:solidFill>
                  <a:srgbClr val="1B2438">
                    <a:alpha val="100000"/>
                  </a:srgbClr>
                </a:solidFill>
                <a:latin typeface="Calibri"/>
              </a:rPr>
              <a:t><![CDATA[no reeditar la práctica defectuosa]]></a:t>
            </a:r>
            <a:r>
              <a:rPr lang="en-US" strike="noStrike" sz="2100" spc="0" u="none" cap="none">
                <a:solidFill>
                  <a:srgbClr val="1B2438">
                    <a:alpha val="100000"/>
                  </a:srgbClr>
                </a:solidFill>
                <a:latin typeface="Calibri"/>
              </a:rPr>
              <a:t><![CDATA[ heredada. Entrar limpio y quedarte limpio es técnic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3-oa02"/>
              </a:rPr>
              <a:t><![CDATA[Heredar y no repetir: tomar una plaza sin cargar faltas aje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cesión · acta de entrega · faltas heredadas · observaciones · cierre limp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ucesor que firma sin leer firma la culpa aje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3-oa02"/>
              </a:rPr>
              <a:t><![CDATA[Heredar y no repetir: tomar una plaza sin cargar faltas aje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n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t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tien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ú]]></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g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e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ez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ucesor que firma sin leer firma la culpa aje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3-oa02"/>
              </a:rPr>
              <a:t><![CDATA[Heredar y no repetir: tomar una plaza sin cargar faltas aje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diografí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cri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perio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s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ucesor que firma sin leer firma la culpa aje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3-oa02"/>
              </a:rPr>
              <a:t><![CDATA[Heredar y no repetir: tomar una plaza sin cargar faltas aje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eg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ort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ctu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l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rume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p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edit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tación]]></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ce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e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ce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ucesor que firma sin leer firma la culpa aje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3-oa02"/>
              </a:rPr>
              <a:t><![CDATA[Heredar y no repetir: tomar una plaza sin cargar faltas aje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n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o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omp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g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nta]]></a:t>
            </a:r>
            <a:r>
              <a:rPr lang="en-US" strike="noStrike" sz="2100" spc="0" u="none" cap="none">
                <a:solidFill>
                  <a:srgbClr val="1B2438">
                    <a:alpha val="100000"/>
                  </a:srgbClr>
                </a:solidFill>
                <a:latin typeface="Calibri"/>
              </a:rPr>
              <a:t><![CDA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escudos del suces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3-oa02"/>
              </a:rPr>
              <a:t><![CDATA[Heredar y no repetir: tomar una plaza sin cargar faltas aje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onstancia escrita al recibir, corrección hacia adelante y cero repetición de la práctica heredada.]]></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os tres escudos del que entra. Uno: dejar constancia escrita de lo que ya estaba mal. Dos: corregir hacia adelante sin tapar faltas. Tres: no repetir la mala práctica heredada. Con los tres puestos, la herencia se queda donde nació: en el expediente del que se f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3-oa02"/>
              </a:rPr>
              <a:t><![CDATA[Heredar y no repetir: tomar una plaza sin cargar faltas aje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sucesor que firma sin leer firma la culpa ajen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revisar la unidad dos semanas después de firmar tu acta de recepción, descubres tres facturas de un contrato sin dictamen que tu antecesor cerró «pendiente». Nadie más lo sabe todavía. La actuación correcta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errarlas discretamente con un dictamen redactado hoy, para sanear la unidad sin escándalos.]]></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gnorarlas: son del antecesor y el acta no las mencionaba, así que no son tu proble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3-oa02"/>
              </a:rPr>
              <a:t><![CDATA[Heredar y no repetir: tomar una plaza sin cargar faltas aje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6]]></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ar constancia por escrito del hallazgo con su fecha, reportarlo a la instancia competente y suspender cualquier pago restante hasta que se revise el expediente.]]></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a la siguiente auditoría para que la encuentre ella y tú declarar que ya venía así.]]></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3-oa02"/>
              </a:rPr>
              <a:t><![CDATA[Heredar y no repetir: tomar una plaza sin cargar faltas aje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sucesor que firma sin leer firma la culpa aje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acta de entrega-recepción que firmaste al llegar no menciona una irregularidad, esa irregularidad no puede atribuírsele nunca al servidor que llegó.]]></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3-oa02"/>
              </a:rPr>
              <a:t><![CDATA[Heredar y no repetir: tomar una plaza sin cargar faltas aje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heredar una plaza sin cargar faltas ajenas.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imer mes debe usarse para revisar el acta recibida contra los expedientes real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ya estaba mal conviene dejarlo escrito con fecha ante quien correspond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una mala práctica del antecesor funciona, se puede continuar mientras se formaliz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3-oa02"/>
              </a:rPr>
              <a:t><![CDATA[Heredar y no repetir: tomar una plaza sin cargar faltas aje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ortar el hallazgo y suspender el pago es más seguro que sanearlo con papeles nuev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3-oa02"/>
              </a:rPr>
              <a:t><![CDATA[Heredar y no repetir: tomar una plaza sin cargar faltas aje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hoy tomaras una plaza (o recuerdas la última que tomaste): lista tres prácticas o vacíos que encontrarías heredados en tu área. Para cada uno escribe cuál de los tres escudos aplicarías: constancia escrita, corrección hacia adelante con reporte, o negativa a repetirla. Si ya estás en el cargo, revisa si alguna práctica que continúas nació como herenc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3-oa02"/>
              </a:rPr>
              <a:t><![CDATA[Heredar y no repetir: tomar una plaza sin cargar faltas aje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6]]></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Buena parte de los expedientes de responsabilidad de un servidor no contienen sus ideas: contienen ]]></a:t>
            </a:r>
            <a:r>
              <a:rPr lang="en-US" b="1" strike="noStrike" sz="2000" spc="0" u="none" cap="none">
                <a:solidFill>
                  <a:srgbClr val="1B2438">
                    <a:alpha val="100000"/>
                  </a:srgbClr>
                </a:solidFill>
                <a:latin typeface="Calibri"/>
              </a:rPr>
              <a:t><![CDATA[las costumbres que recibió y no cuestionó]]></a:t>
            </a:r>
            <a:r>
              <a:rPr lang="en-US" strike="noStrike" sz="2000" spc="0" u="none" cap="none">
                <a:solidFill>
                  <a:srgbClr val="1B2438">
                    <a:alpha val="100000"/>
                  </a:srgbClr>
                </a:solidFill>
                <a:latin typeface="Calibri"/>
              </a:rPr>
              <a:t><![CDATA[. La pregunta honesta no es «¿robaron antes?», sino «¿qué sigo haciendo yo hoy solo porque siempre se hizo así?». Cada una de esas que detectes y suspendas es una falta futura que no tendrás que explicar.]]></a:t>
            </a:r>
          </a:p>
        </p:txBody>
      </p:sp>
      <p:sp>
        <p:nvSpPr>
          <p:cNvPr id="8"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2026-10-24T14:30:09Z</dcterms:created>
  <dcterms:modified xsi:type="dcterms:W3CDTF">2026-10-24T14:30:09Z</dcterms:modified>
  <dc:title>Heredar y no repetir: tomar una plaza sin cargar faltas ajenas</dc:title>
  <dc:description>Presentación editable del OA «Heredar y no repetir: tomar una plaza sin cargar faltas ajenas». Enlace: https://politica.lumbre.lat/object/svp-inb-r03-oa02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