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t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Yo aquí no soy nadie»: el error más común» (2 de 3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«Yo aquí no soy nadie»: el error más común» (3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svp-int-r01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s servidora pública: ejerce atribuciones y maneja información pública, y puede cometer faltas aunque no decida de fo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respuesta buena es la 2. María **ejerce una atribución** (validar y sellar) y **maneja información pública**: eso la vuelve servidora plena, con obligaciones y posibles faltas. Un sello puesto sin revisar el expediente puede derivar en una responsabilidad para ella, no solo para el jefe. La 1 y la 3 son los «falsos escudos» que dejan a la gente firmar sin cuidado. La 4 es falsa: la calidad de servidor la da la función, no un registro discrec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General de Responsabilidades Administrativas, art. 3 (NORMA NACIONAL): es servidor público quien, con independencia del nivel o denominación del empleo, intervenga en la aplicación de normas y en el manejo de recursos o información públic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1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. Las vías **no se excluyen, se suman**: por los mismos hechos un servidor puede responder en lo administrativo (ante el órgano de control o el tribunal) y, si hay delito, en lo penal. Que un asunto «vaya a un juez» no borra el expediente administrativo, y viceversa. Por eso el curso insiste en documentar y consultar a tiempo: una conducta mal sostenida puede abrir **dos** frentes a la vez, y defenderte bien en uno ayuda en el o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, art. 109 (NORMA NACIONAL) distingue y no excluye: las responsabilidades administrativas se hacen efectivas ante los órganos de control, y «en su caso» ante las autoridades penales por los delitos cometidos con motivo del carg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a condición de servidor público depende del nivel o la denominación del puesto, no de la función que se ejer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frase 1 es el error, y es justo el mito que hay que romper: la condición **no depende del rango** sino de la función. Quien cree que «por ser de base no le toca» baja la guardia y firma la falta. Las frases 2, 3 y 4 son correctas. Grábalo como regla personal: si tocas un recurso, un dato o una decisión pública, **ya eres servidor público** a todos los efectos, y debes comportarte y protegerte como tal desde el primer d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ey General de Responsabilidades Administrativas, art. 3 (NORMA NACIONAL): la calidad de servidor público se define por la intervención en la aplicación de normas o el manejo de recursos públicos, «con independencia del nivel o denominación del empleo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svp-int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escribe tu puesto real en tres verbos (por ejemplo: recibo, valido, archivo / atiendo, registro, cobro / autorizo, firmo, disperso). Junto a cada verbo anota qué recurso, información o decisión pública toca. Si aparece alguno, ¿qué te dice sobre tu condición de servidor públic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svp-int-r01-oa02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4898" r:id="rId1"/>
    <p:sldLayoutId id="2481854899" r:id="rId2"/>
    <p:sldLayoutId id="2481854900" r:id="rId3"/>
    <p:sldLayoutId id="248185490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e35175323cc868ce8cf4e68670b50879925484d5f2f744e1.jpg"/>
  <Relationship Id="rId3" Type="http://schemas.openxmlformats.org/officeDocument/2006/relationships/hyperlink" Target="https://politica.lumbre.lat/object/svp-int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svp-int-r01-oa02" TargetMode="External"/>
  <Relationship Id="rId3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do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(aun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eas)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svp-int-r01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, con la definición amplia de la LGRA y el mandato de los artículos 108 y 109 constitucionales, hasta quién es servidor público y por qué la creencia «yo no soy nadie aquí» es un riesgo, no un escud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gunta que casi nadie se hace al entrar: «¿yo soy servidor público?». La respuesta legal sorprende: sí, y en un sentido muy amplio. Esta lección recorre quién queda alcanzado —personal de los tres poderes, órganos autónomos, partidos que manejan recursos públicos, empresas y fideicomisos del Estado— y desmonta la falsa seguridad de «aquí no mando, no me toca». Saber que el régimen ya te aplica es el primer acto de autoprotección de tu carre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ervidor público · LGRA art. 3 · CPEUM 108 · CPEUM 109 · responsabilidad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Yo aquí no soy nadie»: el error más comú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b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in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l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t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puta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pl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gan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óno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iv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deicomi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i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ig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h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ibucio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ej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iend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stod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ción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Yo aquí no soy nadie»: el error más comú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itu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ícu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8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met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órden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gu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sabi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tiv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pular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«Yo aquí no soy nadie»: el error más comú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igros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rotegid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xili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quisi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of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i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ici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 alcanza aunque no lo cre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servidor público no depende del rango: basta manejar atribuciones o recursos públic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chos se creen fuera del radar porque su puesto es modesto. La definición legal es amplia: si estás en la estructura y tocas recursos, información o decisiones públicas, el régimen de responsabilidades ya te aplic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Yo aquí no soy nadie»: el error más comú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ía es auxiliar de ventanilla en una dependencia estatal: recibe documentos, valida requisitos y sella acuses. «Yo solo soy auxiliar, las responsabilidades son para el jefe», piensa. ¿Qué es correc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Tiene razón: al no tener mando ni firma de resolución, no es servidora públic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 servidora pública: ejerce atribuciones y maneja información pública, y puede cometer faltas aunque no decida de fon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olo sería servidora pública si manejara dinero, no docume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u situación depende de que el jefe la registre como ta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«Yo aquí no soy nadie»: el error más comú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servidores públicos solo pueden enfrentar sanciones administrativas; si su conducta además es delito, eso ya no les corresponde y lo decide otra autoridad ajena a su car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frases sobre quién es servidor públic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ndición de servidor público depende del nivel o la denominación del puesto, no de la función que se ejerc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os artículos 108 y 109 constitucionales someten a responsabilidad a los servidores de los tres poderes y órde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personal que maneja recursos o información públicos es servidor público aunque su plaza sea de bas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responsabilidad administrativa y la penal pueden concurrir por los mismos hechos, sin excluirs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e tu puesto real en tres verbos (por ejemplo: recibo, valido, archivo / atiendo, registro, cobro / autorizo, firmo, disperso). Junto a cada verbo anota qué recurso, información o decisión pública toca. Si aparece alguno, ¿qué te dice sobre tu condición de servidor público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svp-int-r01-oa02"/>
              </a:rPr>
              <a:t><![CDATA[Quién es servidor público ante la ley (aunque no lo creas)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5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lista quedó vacía, revisa de nuevo: casi todo empleo público mueve algo (un dato, un documento, un turno, una firma). El objetivo es que salgas reconociéndote sin dudas dentro del régimen de responsabilidad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527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2026-10-24T10:43:45Z</dcterms:created>
  <dcterms:modified xsi:type="dcterms:W3CDTF">2026-10-24T10:43:45Z</dcterms:modified>
  <dc:title>Quién es servidor público ante la ley (aunque no lo creas)</dc:title>
  <dc:description>Presentación editable del OA «Quién es servidor público ante la ley (aunque no lo creas)». Enlace: https://politica.lumbre.lat/object/svp-int-r01-oa02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