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t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ismo oficio, tres casas distinta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int-r02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 qué orden y poder pertenezco (federación, estado o municipio) y en qué dependencia en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Tu **orden y dependencia** deciden qué ley local de responsabilidades te aplica, quién es tu órgano interno de control y qué estatuto rige tu ingreso. El nombre del puesto (1) engaña: «coordinador» hay en los tres órdenes con reglas distintas. El sueldo (3) no cambia la ley aplicable. La 4 es el error contrario: sí existe un piso nacional, pero **el detalle operativo varía por orden**, por eso la respuesta correcta es ubicarse en el m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(municipio) y el Sistema Nacional Anticorrupción (NORMA NACIONAL) articulan responsabilidades por orden; la ley general da el piso, pero la ley local de responsabilidades de cada entidad desarrolla sanciones, órganos y procedimi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os órganos autónomos **no pertenecen** al Ejecutivo, Legislativo ni Judicial: tienen autonomía técnica y de gestión para cumplir funciones específicas (organizar elecciones, garantizar el acceso a la información, proteger derechos, coordinar la política anticorrupción). Si trabajas en uno, eres servidor público con sus propias reglas. Por eso al ubicarte en el mapa no bastan «los tres poderes»: cuentas también el orden (federación/estado/municipio) y si tu plaza es en un poder o en un órgano autóno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stitución (NORMA NACIONAL) crea órganos constitucionales autónomos con su propia dirección y competencias, fuera de la división clásica de tres poderes; su personal es servidor público sujeto al régimen de responsabil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ley de responsabilidades que se aplica a un servidor es la misma, sin variación, en los tres órdenes de gobie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Existe un **piso nacional común**, sí, pero **el detalle operativo varía por orden**: tu ley de responsabilidades, tu órgano de control y tu estatuto dependen de dónde sirves. Las frases 1, 2 y 4 son correctas. Esta distinción es el corazón de la lección: no basta con saber que «hay una ley general»; necesitas saber **a qué orden perteneces** para ubicar tus reglas concretas. Ese es el mapa que vas a usar todo el 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General de Responsabilidades Administrativas fija el piso nacional (NORMA NACIONAL), pero cada entidad tiene su ley local que desarrolla sanciones, plazos y órganos (REGLA LOCAL): el detalle operativo cambia entre federación, estados y municip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n una línea tu plaza (o la que te interesa): orden (federación / estado-CDMX / municipio), poder u órgano (Ejecutivo, Legislativo, Judicial, autónomo) y dependencia concreta. Junto a ella anota: ¿sabes ya cuál es tu ley local de responsabilidades y quién es tu órgano interno de contro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t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559" r:id="rId1"/>
    <p:sldLayoutId id="2481950560" r:id="rId2"/>
    <p:sldLayoutId id="2481950561" r:id="rId3"/>
    <p:sldLayoutId id="248195056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55fab7b69a13ee9974a2084303ad82cfbda7fa0376be2da1.jpg"/>
  <Relationship Id="rId3" Type="http://schemas.openxmlformats.org/officeDocument/2006/relationships/hyperlink" Target="https://politica.lumbre.lat/object/svp-int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órde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ú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int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 los tres órdenes de gobierno (federación, estados y municipios) y los poderes, reconocer las dependencias y órganos donde sirve un servidor público, y entender que la ley de responsabilidades aplicable depende del orden al que pertenec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saber qué puedes hacer, necesitas saber dónde estás. Un mismo cargo —tesorero, abogado, coordinador— cambia de reglas según sirvas en la federación, en un estado o en un municipio, porque cada orden tiene su ley de responsabilidades y su estatuto. Esta lección dibuja el mapa de los tres órdenes y los poderes, y te ubica en él. No es erudición: de «a qué orden pertenezco» dependen tus plazos, tus montos, tu órgano de control y hasta tu forma de ingresar por carrera o por confian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órdenes de gobierno · federación · estado · municipio · CPEUM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oficio, tres casas distint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 se organiza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órdenes de 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y la CDMX) y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ada uno tiene sus propias autoridades, su presupuesto y —lo que más te importa—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ley local de responsabilidades y su estat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que desarrollan la ley general. Dentro de cada orden se reparte el poder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, Legislativo y Jud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se suman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 autón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lectorales, de transparencia, derechos humanos, anticorrupción). Un tesorero municipal y un tesorero federal hacen un trabajo parecido, pero responden ante reglas y órganos distint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oficio, tres casas distint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está la clave práctica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nacional —la Constitución (art. 115 para el municipio; 108-109 para la responsabilidad) y la Ley General de Responsabilidades Administrativas dan las reglas comunes—, pero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 operativo vive en tu 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aber a qué orden y poder perteneces responde de antemano varias preguntas: ¿qué ley de responsabilidades te aplica?, ¿quién es tu órgano interno de control?, ¿cómo ingresas —por carrera o por designación—?, ¿qué estatuto laboral rige tu plaza? En el curso completo, cada vez que aparezca un plazo o un monto, verás la etiqueta «depende de tu orden»: ahora sabes por qué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los tres órde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deración, estados y municipios: cada orden con su ley de responsabilidades y su órgano de contro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tres pisos. Arriba la Federación, en medio los estados y la CDMX, abajo los municipios. En cada piso hay Ejecutivo, Legislativo y Judicial, y órganos autónomos transversales. Tu plaza está en uno de esos pisos, y eso define tus regl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ismo oficio, tres casa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 por aceptar una plaza de «coordinador de programas» y quieres saber qué ley de responsabilidades y qué órgano de control te van a aplicar. ¿Qué dato define la respue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ombre del puesto: si dice «coordinador», ya sé mis regl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 qué orden y poder pertenezco (federación, estado o municipio) y en qué dependencia en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uánto gana mi puesto: a mayor sueldo, ley más estric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importa: en todo México aplica exactamente la misma ley, igual para tod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ismo oficio, tres casa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órganos autónomos (electorales, de transparencia, de derechos humanos, anticorrupción) forman parte de uno de los tres poderes tradicionales: Ejecutivo, Legislativo o Judic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os órdenes de gobiern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éxico se organiza en tres órdenes de gobierno: la Federación, los estados y la Ciudad de México, y los municipi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ntro de cada orden el poder se reparte en Ejecutivo, Legislativo y Judicial, y existen además órganos autónom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ley de responsabilidades que se aplica a un servidor es la misma, sin variación, en los tres órdenes de gobier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unicipio es el orden más cercano a la gente y su régimen se desarrolla en la ley orgánica de cada est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n una línea tu plaza (o la que te interesa): orden (federación / estado-CDMX / municipio), poder u órgano (Ejecutivo, Legislativo, Judicial, autónomo) y dependencia concreta. Junto a ella anota: ¿sabes ya cuál es tu ley local de responsabilidades y quién es tu órgano interno de control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1"/>
              </a:rPr>
              <a:t><![CDATA[Los tres órdenes de gobierno y dónde estás parado tú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completar la línea, esa es tu primera tarea real: consigue el nomebramiento o el estatuto de tu dependencia. Ubicarte en el mapa no es un trámite, es la llave para entender todas las reglas que vien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2026-10-25T13:18:06Z</dcterms:created>
  <dcterms:modified xsi:type="dcterms:W3CDTF">2026-10-25T13:18:06Z</dcterms:modified>
  <dc:title>Los tres órdenes de gobierno y dónde estás parado tú</dc:title>
  <dc:description>Presentación editable del OA «Los tres órdenes de gobierno y dónde estás parado tú». Enlace: https://politica.lumbre.lat/object/svp-int-r02-oa01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