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escritorio, dos suertes distintas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int-r02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bo entender qué pasa con mi derecho de carrera (si la ley de mi orden lo prevé) antes de decidir, porque confianza y carrera tienen reglas de permanencia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Antes de dejar o «congelar» tu carrera necesitas saber **qué protege tu orden**: en algunos sistemas puedes ocupar confianza sin perder derechos de reingreso; en otros, la decisión te expone. «Más cerca del poder» (1) no equivale a más seguridad. La 3 ignora que son regímenes distintos. La 4 es falsa y peligrosa: la temporalidad **no** exime de responsabilidad; el curso 4 muestra que el cargo de confianza suele estar justo en el ojo del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del Servicio Profesional de Carrera y estatutos locales (NORMA NACIONAL / REGLA LOCAL): la carrera otorga derechos de permanencia y reingreso que conviven o no con la designación de confianza según la legislación aplicable; ninguna figura exime de responsabilidad (CPEUM 108, LGRA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figura del empleo (carrera o confianza) define **cómo entras y cómo sales**, no **si respondes**. Ambos son servidores públicos y ambos pueden incurrir en faltas administrativas, penales o, en su caso, políticas. Confundir estabilidad laboral con inmunidad de responsabilidad es un error que ha costado carreras: el de carrera no es intocable, y el de confianza no es un escudo temporal. La diferencia real está en tus derechos laborales, no en tus obliga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, art. 108 y LGRA art. 3 (NORMA NACIONAL): el régimen de responsabilidades aplica a los servidores públicos por igual, sin distinguir si ingresaron por carrera o por designación de confi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olo el personal de confianza está sujeto al régimen de responsabilidades administrati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. El régimen de responsabilidades **no distingue figuras**: alcanza por igual al de carrera y al de confianza. Las frases 1, 2 y 4 describen bien el mapa laboral. La confusión es comprensible —la carrera da estabilidad, la confianza parece «temporal»—, pero la estabilidad protege tu **empleo**, no te blinda frente a una **falta**. Al decidir tu figura, separa las dos preguntas: «¿cómo me voy?» (laboral) y «¿de qué respondo?» (responsabilidades), porque tienen respuestas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08 y LGRA (NORMA NACIONAL) someten a responsabilidad a todos los servidores públicos, de carrera o de confianza; la distinción opera en el plano laboral, no en el de las obligaciones y fal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fine tu situación actual en dos líneas. Uno: ¿tu ingreso fue por convocatoria y evaluación (carrera) o por designación directa (confianza)? Dos: si mañana cambia el titular, ¿qué dice tu estatuto sobre tu permanencia o tu reingre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5754" r:id="rId1"/>
    <p:sldLayoutId id="2481935755" r:id="rId2"/>
    <p:sldLayoutId id="2481935756" r:id="rId3"/>
    <p:sldLayoutId id="248193575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5b1048dd7f54f47f1821d6fb10f9e56af9f8f0c77cde10d1.jpg"/>
  <Relationship Id="rId3" Type="http://schemas.openxmlformats.org/officeDocument/2006/relationships/hyperlink" Target="https://politica.lumbre.lat/object/svp-int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2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anz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gu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b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int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el servicio profesional de carrera (ingreso por mérito, evaluación y estabilidad) de los puestos de libre designación o confianza, y comprender cómo la figura define derechos laborales, estabilidad y exposición al cambio de administració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personas hacen el mismo escritorio y no tienen la misma suerte cuando llega el cambio de gobierno. Una entra por carrera: evaluación, mérito y cierta estabilidad. La otra es de confianza: está mientras el titular lo quiera. Esta lección explica las dos figuras del empleo público, qué derechos y qué riesgos trae cada una, y por qué saber en cuál estás define desde tu forma de ingreso hasta cómo sales. Es la pregunta que muchos funcionarios no responden hasta que es tar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rvicio profesional de carrera · libre designación · confianza · estatuto · estabil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escritorio, dos suertes distint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administración pública conviven dos formas de ocupar una plaza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 profesional de 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ingres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onvocatoria, evaluación y, en varios sistemas, permanencia ligada al desempeño y la capacitación; su lógica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conocimiento para que el Estado no empiece de cero en cada sexenio.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os de libre designación o «de confianz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distintos: los nombra directamente la persona titular y, por regla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van con 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uando cambia la administración. Ninguna figura es «mejor»: son apuestas distintas entre estabilidad y lealtad al proyect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escritorio, dos suertes distint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 en qué figura estás te dice mucho.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ueles tener reglas claras de evaluación, promoción y estabilidad protegida por el estatuto; tu relación con el jefe es profesional, no personal.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u permanencia depende del titular, y con frecuencia accedes a información y decisiones sensibles: a cambio de flexibilidad, cargas mayor exposición y menos blindaje laboral. Pero ojo —y esto unifica a las dos figuras—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ambas eres servidor 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efectos de responsabilidades. La forma de salir cambia; la de responder por tus actos, no. Eso lo desarrollan los cursos de faltas y de inhabilitació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rera vs.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rera da estabilidad por mérito; la confianza da acceso sensible pero depende del titul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 las dos figuras. En carrera entras y te quedas por desempeño y evaluación, con reglas del estatuto. En confianza entras por designación del titular y sales con él. Las dos te vuelven responsable ante la ley de responsabilidad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escritorio, dos suerte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 una nueva administración y te ofrecen continuar como «enlace de confianza» del nuevo titular, dejando tu plaza de carrera sin resolver. ¿Cuál lectura es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cepto sin más: la confianza siempre es mejor porque me acerca al pode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bo entender qué pasa con mi derecho de carrera (si la ley de mi orden lo prevé) antes de decidir, porque confianza y carrera tienen reglas de permanencia distint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onfianza y la carrera son lo mismo, así que da igual qué fir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i acepto confianza, quedo exento de responsabilidad por ser cargo tempor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ismo escritorio, dos suertes disti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rsonal de carrera está exento del régimen de responsabilidades administrativas; solo los funcionarios de confianza pueden cometer fal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las figuras del empleo públic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n el servicio profesional de carrera se ingresa y permanece con criterios de mérito y evalu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uestos de libre designación o de confianza los nombra la persona titular y suelen concluir con el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el personal de confianza está sujeto al régimen de responsabilidades administrativ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figura del empleo define derechos de estabilidad, pero no exime a nadie de responsabilid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2-oa02"/>
              </a:rPr>
              <a:t><![CDATA[Carrera o confianza: en qué figura estás y qué camb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tu situación actual en dos líneas. Uno: ¿tu ingreso fue por convocatoria y evaluación (carrera) o por designación directa (confianza)? Dos: si mañana cambia el titular, ¿qué dice tu estatuto sobre tu permanencia o tu reingre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respuesta a la línea dos es «no sé», localiza tu nombramiento y el estatuto o ley de carrera de tu orden antes de cualquier cambio de administración. Saber cómo puedes salir es parte de servir sin mie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71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2026-10-25T09:11:21Z</dcterms:created>
  <dcterms:modified xsi:type="dcterms:W3CDTF">2026-10-25T09:11:21Z</dcterms:modified>
  <dc:title>Carrera o confianza: en qué figura estás y qué cambia</dc:title>
  <dc:description>Presentación editable del OA «Carrera o confianza: en qué figura estás y qué cambia». Enlace: https://politica.lumbre.lat/object/svp-int-r02-oa02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