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int-r03-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int-r03-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sa el funcionario, queda el patrimonio»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sa el funcionario, queda el patrimoni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svp-int-r03-oa0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olicito por escrito el fundamento y el acuerdo que lo respalda; sin ellos, no firmo, y dejo constancia de la solic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buena es la 2. Pedir el fundamento **por escrito y dejar constancia** cumple a la vez los tres hábitos: documentas, verificas el sustento y no improvisas. «Deslealtad» (1) confunde lealtad con complicidad: la lealtad es a la institución y a la ley. El «apruebo y luego regularizo» (3) es justo la trampa que construye la falta. Y la 4 agrava: desaparecer un asunto deja un vacío que, en una auditoría, se lee como ocultamiento. Un acto bien sustentado no te teme a la memoria; la bus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y General de Responsabilidades Administrativas, arts. 6 y 49 (NORMA NACIONAL): los principios de legalidad y responsabilidad, y la obligación de ejercer la función con fundamento; el hábito de documentar deriva de la lógica del cargo temporal (BUEN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int-r03-oa0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a buena fe, sin rastro, es **indemostrable**: ante un auditador no existe diferencia entre «hice lo correcto y no lo documenté» y «no lo hice». Confiar en que el sucesor reconstruirá tu gestión es una apuesta perdedora —él responderá por lo que encuentre, tú por lo que dejaste sin prueba—. El carácter temporal del cargo, lejos de eximirte del papeleo, **te obliga** a dejar tu escritorio auditable: es la única forma de que la memoria pública coincida con tu conciencia lim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y General de Responsabilidades Administrativas, art. 49 (NORMA NACIONAL): el servidor debe rendir cuentas y entregar la información en la entrega-recepción; sin evidencia propia, la buena fe resulta indeterminable ante un órgano de control (BUEN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int-r03-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Basta actuar de buena fe; la documentación es un trámite para funcionarios desconfi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2 es el error. La documentación **no es burocracia para paranoicos**: es la materia prima con la que un auditor distingue una gestión limpia de una sospechosa. Las frases 1, 3 y 4 reflejan bien la ética del cargo temporal. Quien cree que «portarse bien y ya» está a salvo confunde la intención con la demostración. Grábatelo: **tu honestidad necesita testigos, y el mejor testigo es un expediente ordenado**. Ese hábito es gratis hoy y vale muchísimo el día que te lo pid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y General de Responsabilidades Administrativas, arts. 6 y 49 (NORMA NACIONAL): legalidad, responsabilidad y la obligación de rendir cuentas con evidencia; documentar no es desconfianza sino prueba de una gestión recta (BUEN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int-r03-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e tus tareas habituales, elige una que se decide «de palabra» o por costumbre, sin un papel que la respalde. Escribe qué evidencia dejarías la próxima vez (un correo de confirmación, una minuta, un oficio de consulta) y a quién se la pedirías antes de act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int-r03-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6133" r:id="rId1"/>
    <p:sldLayoutId id="2481846134" r:id="rId2"/>
    <p:sldLayoutId id="2481846135" r:id="rId3"/>
    <p:sldLayoutId id="248184613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b43ed5464c04bf25d50e257f1d4d72373b414a4cb55e4351.jpg"/>
  <Relationship Id="rId3" Type="http://schemas.openxmlformats.org/officeDocument/2006/relationships/hyperlink" Target="https://politica.lumbre.lat/object/svp-int-r03-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2" TargetMode="External"/>
  <Relationship Id="rId3" Type="http://schemas.openxmlformats.org/officeDocument/2006/relationships/notesSlide" Target="../notesSlides/notesSlide1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rg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y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a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úbli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od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vp-int-r03-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2"/>
              </a:rPr>
              <a:t><![CDATA[El cargo es tuyo por un rato, lo público es de to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umir la lógica ética del servidor como administrador temporal de lo ajeno y traducirla en tres hábitos de protección personal: documentar, consultar el fundamento antes de firmar y no improvisar fuera de la norm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2"/>
              </a:rPr>
              <a:t><![CDATA[El cargo es tuyo por un rato, lo público es de to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servidor es temporal; lo que administra no. Esa asimetría es el corazón de la ética pública y, también, tu mejor seguro personal. Esta lección cierra el curso de introducción convirtiendo los principios en hábitos: quién es el dueño real de lo que tocas, por qué la honestidad «a secas» no basta sin memoria documental, y las tres rutinas que separan al funcionario que sobrevive del que cae por un descuido. Es la actitud que van a exigirte los tres cursos siguiente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2"/>
              </a:rPr>
              <a:t><![CDATA[El cargo es tuyo por un rato, lo público es de to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ética pública · servicio temporal · documentar · fundamento · integrid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a el funcionario, queda el patrimoni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2"/>
              </a:rPr>
              <a:t><![CDATA[El cargo es tuyo por un rato, lo público es de to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frase que ordena toda la ética del servidor: ]]></a:t>
            </a:r>
            <a:r>
              <a:rPr lang="en-US" b="1" strike="noStrike" sz="2100" spc="0" u="none" cap="none">
                <a:solidFill>
                  <a:srgbClr val="1B2438">
                    <a:alpha val="100000"/>
                  </a:srgbClr>
                </a:solidFill>
                <a:latin typeface="Calibri"/>
              </a:rPr>
              <a:t><![CDATA[el cargo es tuyo por un tiempo, pero lo que administras es de todos y para siempre]]></a:t>
            </a:r>
            <a:r>
              <a:rPr lang="en-US" strike="noStrike" sz="2100" spc="0" u="none" cap="none">
                <a:solidFill>
                  <a:srgbClr val="1B2438">
                    <a:alpha val="100000"/>
                  </a:srgbClr>
                </a:solidFill>
                <a:latin typeface="Calibri"/>
              </a:rPr>
              <a:t><![CDATA[. El presupuesto, los bienes, los expedientes y la confianza pública seguirán ahí cuando tú ya no estés. De esa asimetría se desprende una regla simple: no dispongas de lo ajeno como si fuera propio ni como si el tiempo no fuera a cerrarse. El funcionario que entiende esto no necesita que lo vigilen; se autoprotege, porque sabe que ]]></a:t>
            </a:r>
            <a:r>
              <a:rPr lang="en-US" b="1" strike="noStrike" sz="2100" spc="0" u="none" cap="none">
                <a:solidFill>
                  <a:srgbClr val="1B2438">
                    <a:alpha val="100000"/>
                  </a:srgbClr>
                </a:solidFill>
                <a:latin typeface="Calibri"/>
              </a:rPr>
              <a:t><![CDATA[cada decisión deja huella]]></a:t>
            </a:r>
            <a:r>
              <a:rPr lang="en-US" strike="noStrike" sz="2100" spc="0" u="none" cap="none">
                <a:solidFill>
                  <a:srgbClr val="1B2438">
                    <a:alpha val="100000"/>
                  </a:srgbClr>
                </a:solidFill>
                <a:latin typeface="Calibri"/>
              </a:rPr>
              <a:t><![CDATA[ y que alguien —la Auditoría, su sucesor, un juez— va a leerla después de que él se haya i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a el funcionario, queda el patrimoni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2"/>
              </a:rPr>
              <a:t><![CDATA[El cargo es tuyo por un rato, lo público es de to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nestidad]]></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cumentad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barl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áb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ravie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cum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ev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stingu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ul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d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ña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u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mprovis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om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itu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áb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á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a el funcionario, queda el patrimoni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2"/>
              </a:rPr>
              <a:t><![CDATA[El cargo es tuyo por un rato, lo público es de to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ecklis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hábitos del servidor tempor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2"/>
              </a:rPr>
              <a:t><![CDATA[El cargo es tuyo por un rato, lo público es de to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Documentar, consultar el fundamento y no improvisar: los tres hábitos de autoprotección.]]></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ética del cargo se vuelve práctica en tres rutinas. Primero, deja rastro de cada decisión. Segundo, verifica qué norma te faculta antes de firmar. Tercero, si la regla no te conviene, usa la vía institucional, no el ataj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2"/>
              </a:rPr>
              <a:t><![CDATA[El cargo es tuyo por un rato, lo público es de to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sa el funcionario, queda el patrimoni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jefe te pide aprobar un pago «porque ya está acordado arriba», pero no te pasa el documento que funda la decisión ni el visto bueno por escrito. ¿Cuál es la conducta que mejor protege a la institución y a ti?]]></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ruebo: negarme sería deslealtad hacia mi jefe y frenaría el trabajo.]]></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olicito por escrito el fundamento y el acuerdo que lo respalda; sin ellos, no firmo, y dejo constancia de la solicitu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2"/>
              </a:rPr>
              <a:t><![CDATA[El cargo es tuyo por un rato, lo público es de to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pruebo de palabra y luego le pido que me mande el documento «de regularización».]]></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orro el asunto de mi bandeja para que no quede constancia de que me lo pidier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2"/>
              </a:rPr>
              <a:t><![CDATA[El cargo es tuyo por un rato, lo público es de to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sa el funcionario, queda el patrimoni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o el cargo es temporal y me iré antes de que se revise, basta con actuar de buena fe; no necesito dejar rastro documental porque quien venga después reconstruirá lo necesari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2"/>
              </a:rPr>
              <a:t><![CDATA[El cargo es tuyo por un rato, lo público es de to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la ética del cargo temporal.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servidor administra bienes y decisiones que seguirán ahí cuando él ya no esté en el carg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asta actuar de buena fe; la documentación es un trámite para funcionarios desconfiado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tes de firmar conviene identificar qué norma faculta el acto que se autoriz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2"/>
              </a:rPr>
              <a:t><![CDATA[El cargo es tuyo por un rato, lo público es de to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ando la regla resulta incómoda, la vía correcta es el cauce institucional, no el ataj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2"/>
              </a:rPr>
              <a:t><![CDATA[El cargo es tuyo por un rato, lo público es de to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tus tareas habituales, elige una que se decide «de palabra» o por costumbre, sin un papel que la respalde. Escribe qué evidencia dejarías la próxima vez (un correo de confirmación, una minuta, un oficio de consulta) y a quién se la pedirías antes de actuar.]]></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Convierte esa evidencia en tu hábito desde mañana. El curso 4 retomará este ejercicio como checklist: si llegas a él con un caso propio ya identificado, aprenderás el doble de rápi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2"/>
              </a:rPr>
              <a:t><![CDATA[El cargo es tuyo por un rato, lo público es de to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2026-10-24T08:17:40Z</dcterms:created>
  <dcterms:modified xsi:type="dcterms:W3CDTF">2026-10-24T08:17:40Z</dcterms:modified>
  <dc:title>El cargo es tuyo por un rato, lo público es de todos</dc:title>
  <dc:description>Presentación editable del OA «El cargo es tuyo por un rato, lo público es de todos». Enlace: https://politica.lumbre.lat/object/svp-int-r03-oa02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